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EDCE"/>
          </a:solidFill>
        </a:fill>
      </a:tcStyle>
    </a:wholeTbl>
    <a:band2H>
      <a:tcTxStyle/>
      <a:tcStyle>
        <a:tcBdr/>
        <a:fill>
          <a:solidFill>
            <a:srgbClr val="EFF6E8"/>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D0CD"/>
          </a:solidFill>
        </a:fill>
      </a:tcStyle>
    </a:wholeTbl>
    <a:band2H>
      <a:tcTxStyle/>
      <a:tcStyle>
        <a:tcBdr/>
        <a:fill>
          <a:solidFill>
            <a:srgbClr val="F7E9E8"/>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EAE1"/>
          </a:solidFill>
        </a:fill>
      </a:tcStyle>
    </a:wholeTbl>
    <a:band2H>
      <a:tcTxStyle/>
      <a:tcStyle>
        <a:tcBdr/>
        <a:fill>
          <a:solidFill>
            <a:srgbClr val="EDF5F0"/>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w Cen MT"/>
          <a:ea typeface="Tw Cen MT"/>
          <a:cs typeface="Tw Cen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Tw Cen MT"/>
          <a:ea typeface="Tw Cen MT"/>
          <a:cs typeface="Tw Cen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w Cen MT"/>
          <a:ea typeface="Tw Cen MT"/>
          <a:cs typeface="Tw Cen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w Cen MT"/>
          <a:ea typeface="Tw Cen MT"/>
          <a:cs typeface="Tw Cen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xfrm>
            <a:off x="1143000" y="685800"/>
            <a:ext cx="4572000" cy="3429000"/>
          </a:xfrm>
          <a:prstGeom prst="rect">
            <a:avLst/>
          </a:prstGeom>
        </p:spPr>
        <p:txBody>
          <a:bodyPr/>
          <a:lstStyle/>
          <a:p>
            <a:endParaRPr/>
          </a:p>
        </p:txBody>
      </p:sp>
      <p:sp>
        <p:nvSpPr>
          <p:cNvPr id="317" name="Shape 3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alphaModFix amt="30000"/>
            <a:extLst/>
          </a:blip>
          <a:stretch>
            <a:fillRect/>
          </a:stretch>
        </p:blipFill>
        <p:spPr>
          <a:xfrm>
            <a:off x="0" y="-2"/>
            <a:ext cx="12192004" cy="6858002"/>
          </a:xfrm>
          <a:prstGeom prst="rect">
            <a:avLst/>
          </a:prstGeom>
          <a:ln w="12700">
            <a:miter lim="400000"/>
          </a:ln>
        </p:spPr>
      </p:pic>
      <p:grpSp>
        <p:nvGrpSpPr>
          <p:cNvPr id="106" name="Group 10"/>
          <p:cNvGrpSpPr/>
          <p:nvPr/>
        </p:nvGrpSpPr>
        <p:grpSpPr>
          <a:xfrm>
            <a:off x="-1" y="0"/>
            <a:ext cx="2297909" cy="6858001"/>
            <a:chOff x="0" y="0"/>
            <a:chExt cx="2297907" cy="6858000"/>
          </a:xfrm>
        </p:grpSpPr>
        <p:sp>
          <p:nvSpPr>
            <p:cNvPr id="52" name="Rectangle 5"/>
            <p:cNvSpPr/>
            <p:nvPr/>
          </p:nvSpPr>
          <p:spPr>
            <a:xfrm>
              <a:off x="1209674"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3" name="Freeform 6"/>
            <p:cNvSpPr/>
            <p:nvPr/>
          </p:nvSpPr>
          <p:spPr>
            <a:xfrm>
              <a:off x="1128712" y="217646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4" name="Freeform 7"/>
            <p:cNvSpPr/>
            <p:nvPr/>
          </p:nvSpPr>
          <p:spPr>
            <a:xfrm>
              <a:off x="1123949"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5" name="Rectangle 8"/>
            <p:cNvSpPr/>
            <p:nvPr/>
          </p:nvSpPr>
          <p:spPr>
            <a:xfrm>
              <a:off x="414337" y="9525"/>
              <a:ext cx="28576" cy="4481513"/>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6" name="Freeform 9"/>
            <p:cNvSpPr/>
            <p:nvPr/>
          </p:nvSpPr>
          <p:spPr>
            <a:xfrm>
              <a:off x="333374" y="44815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7" name="Freeform 10"/>
            <p:cNvSpPr/>
            <p:nvPr/>
          </p:nvSpPr>
          <p:spPr>
            <a:xfrm>
              <a:off x="190499" y="9525"/>
              <a:ext cx="152401" cy="908051"/>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3"/>
                  </a:lnTo>
                  <a:lnTo>
                    <a:pt x="18225" y="14350"/>
                  </a:lnTo>
                  <a:lnTo>
                    <a:pt x="18225" y="0"/>
                  </a:lnTo>
                  <a:lnTo>
                    <a:pt x="21600" y="0"/>
                  </a:lnTo>
                  <a:lnTo>
                    <a:pt x="21600" y="14463"/>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8" name="Freeform 11"/>
            <p:cNvSpPr/>
            <p:nvPr/>
          </p:nvSpPr>
          <p:spPr>
            <a:xfrm>
              <a:off x="1290637" y="14288"/>
              <a:ext cx="376240" cy="1801814"/>
            </a:xfrm>
            <a:custGeom>
              <a:avLst/>
              <a:gdLst/>
              <a:ahLst/>
              <a:cxnLst>
                <a:cxn ang="0">
                  <a:pos x="wd2" y="hd2"/>
                </a:cxn>
                <a:cxn ang="5400000">
                  <a:pos x="wd2" y="hd2"/>
                </a:cxn>
                <a:cxn ang="10800000">
                  <a:pos x="wd2" y="hd2"/>
                </a:cxn>
                <a:cxn ang="16200000">
                  <a:pos x="wd2" y="hd2"/>
                </a:cxn>
              </a:cxnLst>
              <a:rect l="0" t="0" r="r" b="b"/>
              <a:pathLst>
                <a:path w="21600" h="21600" extrusionOk="0">
                  <a:moveTo>
                    <a:pt x="20233" y="21600"/>
                  </a:moveTo>
                  <a:lnTo>
                    <a:pt x="0" y="11799"/>
                  </a:lnTo>
                  <a:lnTo>
                    <a:pt x="0" y="0"/>
                  </a:lnTo>
                  <a:lnTo>
                    <a:pt x="1641" y="0"/>
                  </a:lnTo>
                  <a:lnTo>
                    <a:pt x="1641" y="11742"/>
                  </a:lnTo>
                  <a:lnTo>
                    <a:pt x="21600" y="21486"/>
                  </a:lnTo>
                  <a:lnTo>
                    <a:pt x="20233"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9" name="Freeform 12"/>
            <p:cNvSpPr/>
            <p:nvPr/>
          </p:nvSpPr>
          <p:spPr>
            <a:xfrm>
              <a:off x="1600199" y="1801813"/>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0" name="Freeform 13"/>
            <p:cNvSpPr/>
            <p:nvPr/>
          </p:nvSpPr>
          <p:spPr>
            <a:xfrm>
              <a:off x="1381124" y="9525"/>
              <a:ext cx="371476" cy="1425576"/>
            </a:xfrm>
            <a:custGeom>
              <a:avLst/>
              <a:gdLst/>
              <a:ahLst/>
              <a:cxnLst>
                <a:cxn ang="0">
                  <a:pos x="wd2" y="hd2"/>
                </a:cxn>
                <a:cxn ang="5400000">
                  <a:pos x="wd2" y="hd2"/>
                </a:cxn>
                <a:cxn ang="10800000">
                  <a:pos x="wd2" y="hd2"/>
                </a:cxn>
                <a:cxn ang="16200000">
                  <a:pos x="wd2" y="hd2"/>
                </a:cxn>
              </a:cxnLst>
              <a:rect l="0" t="0" r="r" b="b"/>
              <a:pathLst>
                <a:path w="21600" h="21600" extrusionOk="0">
                  <a:moveTo>
                    <a:pt x="20215" y="21600"/>
                  </a:moveTo>
                  <a:lnTo>
                    <a:pt x="0" y="9212"/>
                  </a:lnTo>
                  <a:lnTo>
                    <a:pt x="0" y="0"/>
                  </a:lnTo>
                  <a:lnTo>
                    <a:pt x="1385" y="0"/>
                  </a:lnTo>
                  <a:lnTo>
                    <a:pt x="1385" y="9140"/>
                  </a:lnTo>
                  <a:lnTo>
                    <a:pt x="21600" y="21456"/>
                  </a:lnTo>
                  <a:lnTo>
                    <a:pt x="2021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1" name="Freeform 14"/>
            <p:cNvSpPr/>
            <p:nvPr/>
          </p:nvSpPr>
          <p:spPr>
            <a:xfrm>
              <a:off x="1643062" y="0"/>
              <a:ext cx="152401" cy="912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2" name="Freeform 15"/>
            <p:cNvSpPr/>
            <p:nvPr/>
          </p:nvSpPr>
          <p:spPr>
            <a:xfrm>
              <a:off x="1685924" y="1420813"/>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3" name="Freeform 16"/>
            <p:cNvSpPr/>
            <p:nvPr/>
          </p:nvSpPr>
          <p:spPr>
            <a:xfrm>
              <a:off x="1685924" y="903288"/>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4" name="Freeform 17"/>
            <p:cNvSpPr/>
            <p:nvPr/>
          </p:nvSpPr>
          <p:spPr>
            <a:xfrm>
              <a:off x="1743074" y="4763"/>
              <a:ext cx="419102" cy="522289"/>
            </a:xfrm>
            <a:custGeom>
              <a:avLst/>
              <a:gdLst/>
              <a:ahLst/>
              <a:cxnLst>
                <a:cxn ang="0">
                  <a:pos x="wd2" y="hd2"/>
                </a:cxn>
                <a:cxn ang="5400000">
                  <a:pos x="wd2" y="hd2"/>
                </a:cxn>
                <a:cxn ang="10800000">
                  <a:pos x="wd2" y="hd2"/>
                </a:cxn>
                <a:cxn ang="16200000">
                  <a:pos x="wd2" y="hd2"/>
                </a:cxn>
              </a:cxnLst>
              <a:rect l="0" t="0" r="r" b="b"/>
              <a:pathLst>
                <a:path w="21600" h="21600" extrusionOk="0">
                  <a:moveTo>
                    <a:pt x="20618" y="21600"/>
                  </a:moveTo>
                  <a:lnTo>
                    <a:pt x="3682" y="7878"/>
                  </a:lnTo>
                  <a:lnTo>
                    <a:pt x="0" y="394"/>
                  </a:lnTo>
                  <a:lnTo>
                    <a:pt x="1227" y="0"/>
                  </a:lnTo>
                  <a:lnTo>
                    <a:pt x="4909" y="7288"/>
                  </a:lnTo>
                  <a:lnTo>
                    <a:pt x="21600" y="20812"/>
                  </a:lnTo>
                  <a:lnTo>
                    <a:pt x="2061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5" name="Freeform 18"/>
            <p:cNvSpPr/>
            <p:nvPr/>
          </p:nvSpPr>
          <p:spPr>
            <a:xfrm>
              <a:off x="2126456" y="488950"/>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6" name="Freeform 19"/>
            <p:cNvSpPr/>
            <p:nvPr/>
          </p:nvSpPr>
          <p:spPr>
            <a:xfrm>
              <a:off x="952499" y="4763"/>
              <a:ext cx="152401" cy="908051"/>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600"/>
                  </a:lnTo>
                  <a:lnTo>
                    <a:pt x="0" y="7137"/>
                  </a:lnTo>
                  <a:lnTo>
                    <a:pt x="18225" y="0"/>
                  </a:lnTo>
                  <a:lnTo>
                    <a:pt x="21600" y="227"/>
                  </a:lnTo>
                  <a:lnTo>
                    <a:pt x="3375" y="725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7" name="Freeform 20"/>
            <p:cNvSpPr/>
            <p:nvPr/>
          </p:nvSpPr>
          <p:spPr>
            <a:xfrm>
              <a:off x="866774" y="903288"/>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6480"/>
                    <a:pt x="2160" y="10800"/>
                  </a:cubicBezTo>
                  <a:cubicBezTo>
                    <a:pt x="2160" y="15660"/>
                    <a:pt x="5940" y="19440"/>
                    <a:pt x="10800" y="19440"/>
                  </a:cubicBezTo>
                  <a:cubicBezTo>
                    <a:pt x="15660" y="19440"/>
                    <a:pt x="19440" y="15660"/>
                    <a:pt x="19440" y="10800"/>
                  </a:cubicBezTo>
                  <a:cubicBezTo>
                    <a:pt x="19440" y="648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8" name="Freeform 21"/>
            <p:cNvSpPr/>
            <p:nvPr/>
          </p:nvSpPr>
          <p:spPr>
            <a:xfrm>
              <a:off x="890587" y="1554163"/>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9" name="Freeform 22"/>
            <p:cNvSpPr/>
            <p:nvPr/>
          </p:nvSpPr>
          <p:spPr>
            <a:xfrm>
              <a:off x="738187" y="5622924"/>
              <a:ext cx="338139"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775" y="21600"/>
                  </a:lnTo>
                  <a:lnTo>
                    <a:pt x="19775" y="13084"/>
                  </a:lnTo>
                  <a:lnTo>
                    <a:pt x="0" y="169"/>
                  </a:lnTo>
                  <a:lnTo>
                    <a:pt x="1217" y="0"/>
                  </a:lnTo>
                  <a:lnTo>
                    <a:pt x="21600" y="1299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0" name="Freeform 23"/>
            <p:cNvSpPr/>
            <p:nvPr/>
          </p:nvSpPr>
          <p:spPr>
            <a:xfrm>
              <a:off x="647699" y="5480049"/>
              <a:ext cx="157164" cy="157164"/>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7018"/>
                    <a:pt x="0" y="11127"/>
                  </a:cubicBezTo>
                  <a:cubicBezTo>
                    <a:pt x="0" y="5236"/>
                    <a:pt x="5236" y="0"/>
                    <a:pt x="11127" y="0"/>
                  </a:cubicBezTo>
                  <a:cubicBezTo>
                    <a:pt x="17018" y="0"/>
                    <a:pt x="21600" y="5236"/>
                    <a:pt x="21600" y="11127"/>
                  </a:cubicBezTo>
                  <a:cubicBezTo>
                    <a:pt x="21600" y="17018"/>
                    <a:pt x="17018" y="21600"/>
                    <a:pt x="11127" y="21600"/>
                  </a:cubicBezTo>
                  <a:close/>
                  <a:moveTo>
                    <a:pt x="11127" y="2618"/>
                  </a:moveTo>
                  <a:cubicBezTo>
                    <a:pt x="6545" y="2618"/>
                    <a:pt x="2618" y="6545"/>
                    <a:pt x="2618" y="11127"/>
                  </a:cubicBezTo>
                  <a:cubicBezTo>
                    <a:pt x="2618" y="15709"/>
                    <a:pt x="6545" y="18982"/>
                    <a:pt x="11127" y="18982"/>
                  </a:cubicBezTo>
                  <a:cubicBezTo>
                    <a:pt x="15055" y="18982"/>
                    <a:pt x="18982" y="15709"/>
                    <a:pt x="18982" y="11127"/>
                  </a:cubicBezTo>
                  <a:cubicBezTo>
                    <a:pt x="18982" y="6545"/>
                    <a:pt x="15055" y="2618"/>
                    <a:pt x="11127" y="2618"/>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1" name="Freeform 24"/>
            <p:cNvSpPr/>
            <p:nvPr/>
          </p:nvSpPr>
          <p:spPr>
            <a:xfrm>
              <a:off x="66674" y="903288"/>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6480"/>
                    <a:pt x="2160" y="10800"/>
                  </a:cubicBezTo>
                  <a:cubicBezTo>
                    <a:pt x="2160" y="15660"/>
                    <a:pt x="6480" y="19440"/>
                    <a:pt x="10800" y="19440"/>
                  </a:cubicBezTo>
                  <a:cubicBezTo>
                    <a:pt x="15660" y="19440"/>
                    <a:pt x="19440" y="15660"/>
                    <a:pt x="19440" y="10800"/>
                  </a:cubicBezTo>
                  <a:cubicBezTo>
                    <a:pt x="19440" y="648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2" name="Freeform 25"/>
            <p:cNvSpPr/>
            <p:nvPr/>
          </p:nvSpPr>
          <p:spPr>
            <a:xfrm>
              <a:off x="-1" y="3897312"/>
              <a:ext cx="133351" cy="266701"/>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lnTo>
                    <a:pt x="0" y="771"/>
                  </a:lnTo>
                  <a:lnTo>
                    <a:pt x="3086" y="0"/>
                  </a:lnTo>
                  <a:lnTo>
                    <a:pt x="21600" y="20829"/>
                  </a:lnTo>
                  <a:lnTo>
                    <a:pt x="17743"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3" name="Freeform 26"/>
            <p:cNvSpPr/>
            <p:nvPr/>
          </p:nvSpPr>
          <p:spPr>
            <a:xfrm>
              <a:off x="66674" y="414972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4" name="Freeform 27"/>
            <p:cNvSpPr/>
            <p:nvPr/>
          </p:nvSpPr>
          <p:spPr>
            <a:xfrm>
              <a:off x="-1" y="1644650"/>
              <a:ext cx="133351" cy="269876"/>
            </a:xfrm>
            <a:custGeom>
              <a:avLst/>
              <a:gdLst/>
              <a:ahLst/>
              <a:cxnLst>
                <a:cxn ang="0">
                  <a:pos x="wd2" y="hd2"/>
                </a:cxn>
                <a:cxn ang="5400000">
                  <a:pos x="wd2" y="hd2"/>
                </a:cxn>
                <a:cxn ang="10800000">
                  <a:pos x="wd2" y="hd2"/>
                </a:cxn>
                <a:cxn ang="16200000">
                  <a:pos x="wd2" y="hd2"/>
                </a:cxn>
              </a:cxnLst>
              <a:rect l="0" t="0" r="r" b="b"/>
              <a:pathLst>
                <a:path w="21600" h="21600" extrusionOk="0">
                  <a:moveTo>
                    <a:pt x="3086" y="21600"/>
                  </a:moveTo>
                  <a:lnTo>
                    <a:pt x="0" y="20838"/>
                  </a:lnTo>
                  <a:lnTo>
                    <a:pt x="17743" y="0"/>
                  </a:lnTo>
                  <a:lnTo>
                    <a:pt x="21600" y="762"/>
                  </a:lnTo>
                  <a:lnTo>
                    <a:pt x="3086"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5" name="Freeform 28"/>
            <p:cNvSpPr/>
            <p:nvPr/>
          </p:nvSpPr>
          <p:spPr>
            <a:xfrm>
              <a:off x="66674" y="1468438"/>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6" name="Freeform 29"/>
            <p:cNvSpPr/>
            <p:nvPr/>
          </p:nvSpPr>
          <p:spPr>
            <a:xfrm>
              <a:off x="695324" y="4763"/>
              <a:ext cx="309564" cy="15589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606" y="21600"/>
                  </a:lnTo>
                  <a:lnTo>
                    <a:pt x="19606" y="17707"/>
                  </a:lnTo>
                  <a:lnTo>
                    <a:pt x="0" y="13835"/>
                  </a:lnTo>
                  <a:lnTo>
                    <a:pt x="0" y="0"/>
                  </a:lnTo>
                  <a:lnTo>
                    <a:pt x="1994" y="0"/>
                  </a:lnTo>
                  <a:lnTo>
                    <a:pt x="1994" y="13703"/>
                  </a:lnTo>
                  <a:lnTo>
                    <a:pt x="21600" y="1750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7" name="Freeform 30"/>
            <p:cNvSpPr/>
            <p:nvPr/>
          </p:nvSpPr>
          <p:spPr>
            <a:xfrm>
              <a:off x="57149" y="488156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8" name="Freeform 31"/>
            <p:cNvSpPr/>
            <p:nvPr/>
          </p:nvSpPr>
          <p:spPr>
            <a:xfrm>
              <a:off x="138112" y="5060949"/>
              <a:ext cx="304801" cy="177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13" y="21600"/>
                  </a:lnTo>
                  <a:lnTo>
                    <a:pt x="19913" y="6943"/>
                  </a:lnTo>
                  <a:lnTo>
                    <a:pt x="0" y="3529"/>
                  </a:lnTo>
                  <a:lnTo>
                    <a:pt x="0" y="0"/>
                  </a:lnTo>
                  <a:lnTo>
                    <a:pt x="1687" y="0"/>
                  </a:lnTo>
                  <a:lnTo>
                    <a:pt x="1687" y="3414"/>
                  </a:lnTo>
                  <a:lnTo>
                    <a:pt x="21600" y="682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9" name="Freeform 32"/>
            <p:cNvSpPr/>
            <p:nvPr/>
          </p:nvSpPr>
          <p:spPr>
            <a:xfrm>
              <a:off x="561974" y="643096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0" name="Rectangle 33"/>
            <p:cNvSpPr/>
            <p:nvPr/>
          </p:nvSpPr>
          <p:spPr>
            <a:xfrm>
              <a:off x="642937" y="6610349"/>
              <a:ext cx="23814" cy="242888"/>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1" name="Freeform 34"/>
            <p:cNvSpPr/>
            <p:nvPr/>
          </p:nvSpPr>
          <p:spPr>
            <a:xfrm>
              <a:off x="76199" y="643096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2" name="Freeform 35"/>
            <p:cNvSpPr/>
            <p:nvPr/>
          </p:nvSpPr>
          <p:spPr>
            <a:xfrm>
              <a:off x="-1" y="5978524"/>
              <a:ext cx="190501" cy="4619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900" y="21600"/>
                  </a:lnTo>
                  <a:lnTo>
                    <a:pt x="18900" y="8462"/>
                  </a:lnTo>
                  <a:lnTo>
                    <a:pt x="0" y="668"/>
                  </a:lnTo>
                  <a:lnTo>
                    <a:pt x="2160" y="0"/>
                  </a:lnTo>
                  <a:lnTo>
                    <a:pt x="21600" y="8016"/>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3" name="Freeform 36"/>
            <p:cNvSpPr/>
            <p:nvPr/>
          </p:nvSpPr>
          <p:spPr>
            <a:xfrm>
              <a:off x="1014412" y="1801813"/>
              <a:ext cx="214314" cy="755650"/>
            </a:xfrm>
            <a:custGeom>
              <a:avLst/>
              <a:gdLst/>
              <a:ahLst/>
              <a:cxnLst>
                <a:cxn ang="0">
                  <a:pos x="wd2" y="hd2"/>
                </a:cxn>
                <a:cxn ang="5400000">
                  <a:pos x="wd2" y="hd2"/>
                </a:cxn>
                <a:cxn ang="10800000">
                  <a:pos x="wd2" y="hd2"/>
                </a:cxn>
                <a:cxn ang="16200000">
                  <a:pos x="wd2" y="hd2"/>
                </a:cxn>
              </a:cxnLst>
              <a:rect l="0" t="0" r="r" b="b"/>
              <a:pathLst>
                <a:path w="21600" h="21600" extrusionOk="0">
                  <a:moveTo>
                    <a:pt x="1920" y="21600"/>
                  </a:moveTo>
                  <a:lnTo>
                    <a:pt x="0" y="21600"/>
                  </a:lnTo>
                  <a:lnTo>
                    <a:pt x="0" y="5808"/>
                  </a:lnTo>
                  <a:lnTo>
                    <a:pt x="20160" y="0"/>
                  </a:lnTo>
                  <a:lnTo>
                    <a:pt x="21600" y="408"/>
                  </a:lnTo>
                  <a:lnTo>
                    <a:pt x="1920" y="5945"/>
                  </a:lnTo>
                  <a:lnTo>
                    <a:pt x="192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4" name="Freeform 37"/>
            <p:cNvSpPr/>
            <p:nvPr/>
          </p:nvSpPr>
          <p:spPr>
            <a:xfrm>
              <a:off x="938212" y="2547937"/>
              <a:ext cx="166689" cy="160339"/>
            </a:xfrm>
            <a:custGeom>
              <a:avLst/>
              <a:gdLst/>
              <a:ahLst/>
              <a:cxnLst>
                <a:cxn ang="0">
                  <a:pos x="wd2" y="hd2"/>
                </a:cxn>
                <a:cxn ang="5400000">
                  <a:pos x="wd2" y="hd2"/>
                </a:cxn>
                <a:cxn ang="10800000">
                  <a:pos x="wd2" y="hd2"/>
                </a:cxn>
                <a:cxn ang="16200000">
                  <a:pos x="wd2" y="hd2"/>
                </a:cxn>
              </a:cxnLst>
              <a:rect l="0" t="0" r="r" b="b"/>
              <a:pathLst>
                <a:path w="21600" h="21600" extrusionOk="0">
                  <a:moveTo>
                    <a:pt x="11109" y="21600"/>
                  </a:moveTo>
                  <a:cubicBezTo>
                    <a:pt x="4937" y="21600"/>
                    <a:pt x="0" y="16518"/>
                    <a:pt x="0" y="10800"/>
                  </a:cubicBezTo>
                  <a:cubicBezTo>
                    <a:pt x="0" y="4447"/>
                    <a:pt x="4937" y="0"/>
                    <a:pt x="11109" y="0"/>
                  </a:cubicBezTo>
                  <a:cubicBezTo>
                    <a:pt x="16663" y="0"/>
                    <a:pt x="21600" y="4447"/>
                    <a:pt x="21600" y="10800"/>
                  </a:cubicBezTo>
                  <a:cubicBezTo>
                    <a:pt x="21600" y="16518"/>
                    <a:pt x="16663" y="21600"/>
                    <a:pt x="11109" y="21600"/>
                  </a:cubicBezTo>
                  <a:close/>
                  <a:moveTo>
                    <a:pt x="11109" y="2541"/>
                  </a:moveTo>
                  <a:cubicBezTo>
                    <a:pt x="6171" y="2541"/>
                    <a:pt x="2469" y="6353"/>
                    <a:pt x="2469" y="10800"/>
                  </a:cubicBezTo>
                  <a:cubicBezTo>
                    <a:pt x="2469" y="15247"/>
                    <a:pt x="6171" y="19059"/>
                    <a:pt x="11109" y="19059"/>
                  </a:cubicBezTo>
                  <a:cubicBezTo>
                    <a:pt x="15429" y="19059"/>
                    <a:pt x="19131" y="15247"/>
                    <a:pt x="19131" y="10800"/>
                  </a:cubicBezTo>
                  <a:cubicBezTo>
                    <a:pt x="19131" y="6353"/>
                    <a:pt x="15429" y="2541"/>
                    <a:pt x="11109" y="2541"/>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5" name="Freeform 38"/>
            <p:cNvSpPr/>
            <p:nvPr/>
          </p:nvSpPr>
          <p:spPr>
            <a:xfrm>
              <a:off x="595312" y="4763"/>
              <a:ext cx="638176" cy="40259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794" y="21600"/>
                  </a:lnTo>
                  <a:lnTo>
                    <a:pt x="20794" y="19684"/>
                  </a:lnTo>
                  <a:lnTo>
                    <a:pt x="0" y="16396"/>
                  </a:lnTo>
                  <a:lnTo>
                    <a:pt x="0" y="0"/>
                  </a:lnTo>
                  <a:lnTo>
                    <a:pt x="806" y="0"/>
                  </a:lnTo>
                  <a:lnTo>
                    <a:pt x="806" y="16319"/>
                  </a:lnTo>
                  <a:lnTo>
                    <a:pt x="21600" y="1960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6" name="Freeform 39"/>
            <p:cNvSpPr/>
            <p:nvPr/>
          </p:nvSpPr>
          <p:spPr>
            <a:xfrm>
              <a:off x="1223962" y="1382713"/>
              <a:ext cx="142876"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7" name="Freeform 40"/>
            <p:cNvSpPr/>
            <p:nvPr/>
          </p:nvSpPr>
          <p:spPr>
            <a:xfrm>
              <a:off x="1300162" y="1849438"/>
              <a:ext cx="109539" cy="107950"/>
            </a:xfrm>
            <a:custGeom>
              <a:avLst/>
              <a:gdLst/>
              <a:ahLst/>
              <a:cxnLst>
                <a:cxn ang="0">
                  <a:pos x="wd2" y="hd2"/>
                </a:cxn>
                <a:cxn ang="5400000">
                  <a:pos x="wd2" y="hd2"/>
                </a:cxn>
                <a:cxn ang="10800000">
                  <a:pos x="wd2" y="hd2"/>
                </a:cxn>
                <a:cxn ang="16200000">
                  <a:pos x="wd2" y="hd2"/>
                </a:cxn>
              </a:cxnLst>
              <a:rect l="0" t="0" r="r" b="b"/>
              <a:pathLst>
                <a:path w="21600" h="21600" extrusionOk="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8" name="Freeform 41"/>
            <p:cNvSpPr/>
            <p:nvPr/>
          </p:nvSpPr>
          <p:spPr>
            <a:xfrm>
              <a:off x="280987" y="3417887"/>
              <a:ext cx="142876" cy="474664"/>
            </a:xfrm>
            <a:custGeom>
              <a:avLst/>
              <a:gdLst/>
              <a:ahLst/>
              <a:cxnLst>
                <a:cxn ang="0">
                  <a:pos x="wd2" y="hd2"/>
                </a:cxn>
                <a:cxn ang="5400000">
                  <a:pos x="wd2" y="hd2"/>
                </a:cxn>
                <a:cxn ang="10800000">
                  <a:pos x="wd2" y="hd2"/>
                </a:cxn>
                <a:cxn ang="16200000">
                  <a:pos x="wd2" y="hd2"/>
                </a:cxn>
              </a:cxnLst>
              <a:rect l="0" t="0" r="r" b="b"/>
              <a:pathLst>
                <a:path w="21600" h="21600" extrusionOk="0">
                  <a:moveTo>
                    <a:pt x="2880" y="21600"/>
                  </a:moveTo>
                  <a:lnTo>
                    <a:pt x="0" y="21600"/>
                  </a:lnTo>
                  <a:lnTo>
                    <a:pt x="0" y="5779"/>
                  </a:lnTo>
                  <a:lnTo>
                    <a:pt x="19440" y="0"/>
                  </a:lnTo>
                  <a:lnTo>
                    <a:pt x="21600" y="578"/>
                  </a:lnTo>
                  <a:lnTo>
                    <a:pt x="2880" y="5996"/>
                  </a:lnTo>
                  <a:lnTo>
                    <a:pt x="288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9" name="Freeform 42"/>
            <p:cNvSpPr/>
            <p:nvPr/>
          </p:nvSpPr>
          <p:spPr>
            <a:xfrm>
              <a:off x="238124" y="3883024"/>
              <a:ext cx="109539" cy="109539"/>
            </a:xfrm>
            <a:custGeom>
              <a:avLst/>
              <a:gdLst/>
              <a:ahLst/>
              <a:cxnLst>
                <a:cxn ang="0">
                  <a:pos x="wd2" y="hd2"/>
                </a:cxn>
                <a:cxn ang="5400000">
                  <a:pos x="wd2" y="hd2"/>
                </a:cxn>
                <a:cxn ang="10800000">
                  <a:pos x="wd2" y="hd2"/>
                </a:cxn>
                <a:cxn ang="16200000">
                  <a:pos x="wd2" y="hd2"/>
                </a:cxn>
              </a:cxnLst>
              <a:rect l="0" t="0" r="r" b="b"/>
              <a:pathLst>
                <a:path w="21600" h="21600" extrusionOk="0">
                  <a:moveTo>
                    <a:pt x="10330" y="21600"/>
                  </a:moveTo>
                  <a:cubicBezTo>
                    <a:pt x="4696" y="21600"/>
                    <a:pt x="0" y="16904"/>
                    <a:pt x="0" y="11270"/>
                  </a:cubicBezTo>
                  <a:cubicBezTo>
                    <a:pt x="0" y="4696"/>
                    <a:pt x="4696" y="0"/>
                    <a:pt x="10330" y="0"/>
                  </a:cubicBezTo>
                  <a:cubicBezTo>
                    <a:pt x="15965" y="0"/>
                    <a:pt x="21600" y="4696"/>
                    <a:pt x="21600" y="11270"/>
                  </a:cubicBezTo>
                  <a:cubicBezTo>
                    <a:pt x="21600" y="16904"/>
                    <a:pt x="15965" y="21600"/>
                    <a:pt x="10330" y="21600"/>
                  </a:cubicBezTo>
                  <a:close/>
                  <a:moveTo>
                    <a:pt x="10330" y="3757"/>
                  </a:moveTo>
                  <a:cubicBezTo>
                    <a:pt x="6574" y="3757"/>
                    <a:pt x="3757" y="7513"/>
                    <a:pt x="3757" y="11270"/>
                  </a:cubicBezTo>
                  <a:cubicBezTo>
                    <a:pt x="3757" y="15026"/>
                    <a:pt x="6574" y="17843"/>
                    <a:pt x="10330" y="17843"/>
                  </a:cubicBezTo>
                  <a:cubicBezTo>
                    <a:pt x="14087" y="17843"/>
                    <a:pt x="17843" y="15026"/>
                    <a:pt x="17843" y="11270"/>
                  </a:cubicBezTo>
                  <a:cubicBezTo>
                    <a:pt x="17843" y="7513"/>
                    <a:pt x="14087" y="3757"/>
                    <a:pt x="1033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0" name="Freeform 43"/>
            <p:cNvSpPr/>
            <p:nvPr/>
          </p:nvSpPr>
          <p:spPr>
            <a:xfrm>
              <a:off x="4762" y="2166937"/>
              <a:ext cx="114301" cy="452439"/>
            </a:xfrm>
            <a:custGeom>
              <a:avLst/>
              <a:gdLst/>
              <a:ahLst/>
              <a:cxnLst>
                <a:cxn ang="0">
                  <a:pos x="wd2" y="hd2"/>
                </a:cxn>
                <a:cxn ang="5400000">
                  <a:pos x="wd2" y="hd2"/>
                </a:cxn>
                <a:cxn ang="10800000">
                  <a:pos x="wd2" y="hd2"/>
                </a:cxn>
                <a:cxn ang="16200000">
                  <a:pos x="wd2" y="hd2"/>
                </a:cxn>
              </a:cxnLst>
              <a:rect l="0" t="0" r="r" b="b"/>
              <a:pathLst>
                <a:path w="21600" h="21600" extrusionOk="0">
                  <a:moveTo>
                    <a:pt x="1800" y="21600"/>
                  </a:moveTo>
                  <a:lnTo>
                    <a:pt x="0" y="20918"/>
                  </a:lnTo>
                  <a:lnTo>
                    <a:pt x="18000" y="16371"/>
                  </a:lnTo>
                  <a:lnTo>
                    <a:pt x="18000" y="0"/>
                  </a:lnTo>
                  <a:lnTo>
                    <a:pt x="21600" y="0"/>
                  </a:lnTo>
                  <a:lnTo>
                    <a:pt x="21600" y="16825"/>
                  </a:lnTo>
                  <a:lnTo>
                    <a:pt x="18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1" name="Freeform 44"/>
            <p:cNvSpPr/>
            <p:nvPr/>
          </p:nvSpPr>
          <p:spPr>
            <a:xfrm>
              <a:off x="52387" y="2066924"/>
              <a:ext cx="109539" cy="109539"/>
            </a:xfrm>
            <a:custGeom>
              <a:avLst/>
              <a:gdLst/>
              <a:ahLst/>
              <a:cxnLst>
                <a:cxn ang="0">
                  <a:pos x="wd2" y="hd2"/>
                </a:cxn>
                <a:cxn ang="5400000">
                  <a:pos x="wd2" y="hd2"/>
                </a:cxn>
                <a:cxn ang="10800000">
                  <a:pos x="wd2" y="hd2"/>
                </a:cxn>
                <a:cxn ang="16200000">
                  <a:pos x="wd2" y="hd2"/>
                </a:cxn>
              </a:cxnLst>
              <a:rect l="0" t="0" r="r" b="b"/>
              <a:pathLst>
                <a:path w="21600" h="21600" extrusionOk="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2" name="Rectangle 45"/>
            <p:cNvSpPr/>
            <p:nvPr/>
          </p:nvSpPr>
          <p:spPr>
            <a:xfrm>
              <a:off x="1228724"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3" name="Freeform 46"/>
            <p:cNvSpPr/>
            <p:nvPr/>
          </p:nvSpPr>
          <p:spPr>
            <a:xfrm>
              <a:off x="1319212" y="5041899"/>
              <a:ext cx="371476" cy="1801814"/>
            </a:xfrm>
            <a:custGeom>
              <a:avLst/>
              <a:gdLst/>
              <a:ahLst/>
              <a:cxnLst>
                <a:cxn ang="0">
                  <a:pos x="wd2" y="hd2"/>
                </a:cxn>
                <a:cxn ang="5400000">
                  <a:pos x="wd2" y="hd2"/>
                </a:cxn>
                <a:cxn ang="10800000">
                  <a:pos x="wd2" y="hd2"/>
                </a:cxn>
                <a:cxn ang="16200000">
                  <a:pos x="wd2" y="hd2"/>
                </a:cxn>
              </a:cxnLst>
              <a:rect l="0" t="0" r="r" b="b"/>
              <a:pathLst>
                <a:path w="21600" h="21600" extrusionOk="0">
                  <a:moveTo>
                    <a:pt x="1385" y="21600"/>
                  </a:moveTo>
                  <a:lnTo>
                    <a:pt x="0" y="21600"/>
                  </a:lnTo>
                  <a:lnTo>
                    <a:pt x="0" y="9744"/>
                  </a:lnTo>
                  <a:lnTo>
                    <a:pt x="20215" y="0"/>
                  </a:lnTo>
                  <a:lnTo>
                    <a:pt x="21600" y="114"/>
                  </a:lnTo>
                  <a:lnTo>
                    <a:pt x="1385" y="9858"/>
                  </a:lnTo>
                  <a:lnTo>
                    <a:pt x="138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4" name="Freeform 47"/>
            <p:cNvSpPr/>
            <p:nvPr/>
          </p:nvSpPr>
          <p:spPr>
            <a:xfrm>
              <a:off x="1147762" y="44815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5" name="Freeform 48"/>
            <p:cNvSpPr/>
            <p:nvPr/>
          </p:nvSpPr>
          <p:spPr>
            <a:xfrm>
              <a:off x="819149" y="3983037"/>
              <a:ext cx="347664" cy="28606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825" y="21600"/>
                  </a:lnTo>
                  <a:lnTo>
                    <a:pt x="19825" y="14204"/>
                  </a:lnTo>
                  <a:lnTo>
                    <a:pt x="0" y="36"/>
                  </a:lnTo>
                  <a:lnTo>
                    <a:pt x="1479" y="0"/>
                  </a:lnTo>
                  <a:lnTo>
                    <a:pt x="21600" y="14204"/>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6" name="Freeform 49"/>
            <p:cNvSpPr/>
            <p:nvPr/>
          </p:nvSpPr>
          <p:spPr>
            <a:xfrm>
              <a:off x="728662" y="3806824"/>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7" name="Freeform 50"/>
            <p:cNvSpPr/>
            <p:nvPr/>
          </p:nvSpPr>
          <p:spPr>
            <a:xfrm>
              <a:off x="1624012"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8" name="Freeform 51"/>
            <p:cNvSpPr/>
            <p:nvPr/>
          </p:nvSpPr>
          <p:spPr>
            <a:xfrm>
              <a:off x="1404937" y="5422899"/>
              <a:ext cx="371476" cy="1425576"/>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21600"/>
                  </a:lnTo>
                  <a:lnTo>
                    <a:pt x="0" y="12315"/>
                  </a:lnTo>
                  <a:lnTo>
                    <a:pt x="20492" y="0"/>
                  </a:lnTo>
                  <a:lnTo>
                    <a:pt x="21600" y="144"/>
                  </a:lnTo>
                  <a:lnTo>
                    <a:pt x="1662" y="1246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9" name="Freeform 52"/>
            <p:cNvSpPr/>
            <p:nvPr/>
          </p:nvSpPr>
          <p:spPr>
            <a:xfrm>
              <a:off x="1666874" y="5945187"/>
              <a:ext cx="152401"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0" name="Freeform 53"/>
            <p:cNvSpPr/>
            <p:nvPr/>
          </p:nvSpPr>
          <p:spPr>
            <a:xfrm>
              <a:off x="1709737"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1" name="Freeform 54"/>
            <p:cNvSpPr/>
            <p:nvPr/>
          </p:nvSpPr>
          <p:spPr>
            <a:xfrm>
              <a:off x="1709737"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2" name="Freeform 55"/>
            <p:cNvSpPr/>
            <p:nvPr/>
          </p:nvSpPr>
          <p:spPr>
            <a:xfrm>
              <a:off x="1766887" y="6330949"/>
              <a:ext cx="419102" cy="527051"/>
            </a:xfrm>
            <a:custGeom>
              <a:avLst/>
              <a:gdLst/>
              <a:ahLst/>
              <a:cxnLst>
                <a:cxn ang="0">
                  <a:pos x="wd2" y="hd2"/>
                </a:cxn>
                <a:cxn ang="5400000">
                  <a:pos x="wd2" y="hd2"/>
                </a:cxn>
                <a:cxn ang="10800000">
                  <a:pos x="wd2" y="hd2"/>
                </a:cxn>
                <a:cxn ang="16200000">
                  <a:pos x="wd2" y="hd2"/>
                </a:cxn>
              </a:cxnLst>
              <a:rect l="0" t="0" r="r" b="b"/>
              <a:pathLst>
                <a:path w="21600" h="21600" extrusionOk="0">
                  <a:moveTo>
                    <a:pt x="982" y="21600"/>
                  </a:moveTo>
                  <a:lnTo>
                    <a:pt x="0" y="21210"/>
                  </a:lnTo>
                  <a:lnTo>
                    <a:pt x="3682" y="13402"/>
                  </a:lnTo>
                  <a:lnTo>
                    <a:pt x="20864" y="0"/>
                  </a:lnTo>
                  <a:lnTo>
                    <a:pt x="21600" y="781"/>
                  </a:lnTo>
                  <a:lnTo>
                    <a:pt x="4909" y="13988"/>
                  </a:lnTo>
                  <a:lnTo>
                    <a:pt x="98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3" name="Freeform 56"/>
            <p:cNvSpPr/>
            <p:nvPr/>
          </p:nvSpPr>
          <p:spPr>
            <a:xfrm>
              <a:off x="2147887" y="6221412"/>
              <a:ext cx="150021"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4" name="Freeform 57"/>
            <p:cNvSpPr/>
            <p:nvPr/>
          </p:nvSpPr>
          <p:spPr>
            <a:xfrm>
              <a:off x="504824" y="9525"/>
              <a:ext cx="233364" cy="5103813"/>
            </a:xfrm>
            <a:custGeom>
              <a:avLst/>
              <a:gdLst/>
              <a:ahLst/>
              <a:cxnLst>
                <a:cxn ang="0">
                  <a:pos x="wd2" y="hd2"/>
                </a:cxn>
                <a:cxn ang="5400000">
                  <a:pos x="wd2" y="hd2"/>
                </a:cxn>
                <a:cxn ang="10800000">
                  <a:pos x="wd2" y="hd2"/>
                </a:cxn>
                <a:cxn ang="16200000">
                  <a:pos x="wd2" y="hd2"/>
                </a:cxn>
              </a:cxnLst>
              <a:rect l="0" t="0" r="r" b="b"/>
              <a:pathLst>
                <a:path w="21600" h="21600" extrusionOk="0">
                  <a:moveTo>
                    <a:pt x="19396" y="21600"/>
                  </a:moveTo>
                  <a:lnTo>
                    <a:pt x="18955" y="18503"/>
                  </a:lnTo>
                  <a:lnTo>
                    <a:pt x="0" y="12772"/>
                  </a:lnTo>
                  <a:lnTo>
                    <a:pt x="0" y="0"/>
                  </a:lnTo>
                  <a:lnTo>
                    <a:pt x="2204" y="0"/>
                  </a:lnTo>
                  <a:lnTo>
                    <a:pt x="2204" y="12752"/>
                  </a:lnTo>
                  <a:lnTo>
                    <a:pt x="21159" y="18503"/>
                  </a:lnTo>
                  <a:lnTo>
                    <a:pt x="21600" y="21600"/>
                  </a:lnTo>
                  <a:lnTo>
                    <a:pt x="19396"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5" name="Freeform 58"/>
            <p:cNvSpPr/>
            <p:nvPr/>
          </p:nvSpPr>
          <p:spPr>
            <a:xfrm>
              <a:off x="633412" y="5103812"/>
              <a:ext cx="185739" cy="185739"/>
            </a:xfrm>
            <a:custGeom>
              <a:avLst/>
              <a:gdLst/>
              <a:ahLst/>
              <a:cxnLst>
                <a:cxn ang="0">
                  <a:pos x="wd2" y="hd2"/>
                </a:cxn>
                <a:cxn ang="5400000">
                  <a:pos x="wd2" y="hd2"/>
                </a:cxn>
                <a:cxn ang="10800000">
                  <a:pos x="wd2" y="hd2"/>
                </a:cxn>
                <a:cxn ang="16200000">
                  <a:pos x="wd2" y="hd2"/>
                </a:cxn>
              </a:cxnLst>
              <a:rect l="0" t="0" r="r" b="b"/>
              <a:pathLst>
                <a:path w="21600" h="21600" extrusionOk="0">
                  <a:moveTo>
                    <a:pt x="11077" y="21600"/>
                  </a:moveTo>
                  <a:cubicBezTo>
                    <a:pt x="4985" y="21600"/>
                    <a:pt x="0" y="16615"/>
                    <a:pt x="0" y="10523"/>
                  </a:cubicBezTo>
                  <a:cubicBezTo>
                    <a:pt x="0" y="4985"/>
                    <a:pt x="4985" y="0"/>
                    <a:pt x="11077" y="0"/>
                  </a:cubicBezTo>
                  <a:cubicBezTo>
                    <a:pt x="16615" y="0"/>
                    <a:pt x="21600" y="4985"/>
                    <a:pt x="21600" y="10523"/>
                  </a:cubicBezTo>
                  <a:cubicBezTo>
                    <a:pt x="21600" y="16615"/>
                    <a:pt x="16615" y="21600"/>
                    <a:pt x="11077" y="21600"/>
                  </a:cubicBezTo>
                  <a:close/>
                  <a:moveTo>
                    <a:pt x="11077" y="2215"/>
                  </a:moveTo>
                  <a:cubicBezTo>
                    <a:pt x="6092" y="2215"/>
                    <a:pt x="2215" y="6092"/>
                    <a:pt x="2215" y="10523"/>
                  </a:cubicBezTo>
                  <a:cubicBezTo>
                    <a:pt x="2215" y="15508"/>
                    <a:pt x="6092" y="19385"/>
                    <a:pt x="11077" y="19385"/>
                  </a:cubicBezTo>
                  <a:cubicBezTo>
                    <a:pt x="15508" y="19385"/>
                    <a:pt x="19385" y="15508"/>
                    <a:pt x="19385" y="10523"/>
                  </a:cubicBezTo>
                  <a:cubicBezTo>
                    <a:pt x="19385" y="6092"/>
                    <a:pt x="15508" y="2215"/>
                    <a:pt x="11077" y="2215"/>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sp>
        <p:nvSpPr>
          <p:cNvPr id="107" name="Title Text"/>
          <p:cNvSpPr txBox="1">
            <a:spLocks noGrp="1"/>
          </p:cNvSpPr>
          <p:nvPr>
            <p:ph type="title"/>
          </p:nvPr>
        </p:nvSpPr>
        <p:spPr>
          <a:xfrm>
            <a:off x="1876424" y="1122362"/>
            <a:ext cx="8791576" cy="2387601"/>
          </a:xfrm>
          <a:prstGeom prst="rect">
            <a:avLst/>
          </a:prstGeom>
        </p:spPr>
        <p:txBody>
          <a:bodyPr anchor="b"/>
          <a:lstStyle>
            <a:lvl1pPr>
              <a:defRPr sz="4800"/>
            </a:lvl1pPr>
          </a:lstStyle>
          <a:p>
            <a:r>
              <a:t>Title Text</a:t>
            </a:r>
          </a:p>
        </p:txBody>
      </p:sp>
      <p:sp>
        <p:nvSpPr>
          <p:cNvPr id="108" name="Body Level One…"/>
          <p:cNvSpPr txBox="1">
            <a:spLocks noGrp="1"/>
          </p:cNvSpPr>
          <p:nvPr>
            <p:ph type="body" sz="quarter" idx="1"/>
          </p:nvPr>
        </p:nvSpPr>
        <p:spPr>
          <a:xfrm>
            <a:off x="1876424" y="3602037"/>
            <a:ext cx="8791576" cy="1655763"/>
          </a:xfrm>
          <a:prstGeom prst="rect">
            <a:avLst/>
          </a:prstGeom>
        </p:spPr>
        <p:txBody>
          <a:bodyPr/>
          <a:lstStyle>
            <a:lvl1pPr marL="0" indent="0">
              <a:buSzTx/>
              <a:buFontTx/>
              <a:buNone/>
              <a:defRPr sz="2000" cap="all">
                <a:solidFill>
                  <a:srgbClr val="82FFFF"/>
                </a:solidFill>
              </a:defRPr>
            </a:lvl1pPr>
            <a:lvl2pPr marL="0" indent="457200">
              <a:buSzTx/>
              <a:buFontTx/>
              <a:buNone/>
              <a:defRPr sz="2000" cap="all">
                <a:solidFill>
                  <a:srgbClr val="82FFFF"/>
                </a:solidFill>
              </a:defRPr>
            </a:lvl2pPr>
            <a:lvl3pPr marL="0" indent="914400">
              <a:buSzTx/>
              <a:buFontTx/>
              <a:buNone/>
              <a:defRPr sz="2000" cap="all">
                <a:solidFill>
                  <a:srgbClr val="82FFFF"/>
                </a:solidFill>
              </a:defRPr>
            </a:lvl3pPr>
            <a:lvl4pPr marL="0" indent="1371600">
              <a:buSzTx/>
              <a:buFontTx/>
              <a:buNone/>
              <a:defRPr sz="2000" cap="all">
                <a:solidFill>
                  <a:srgbClr val="82FFFF"/>
                </a:solidFill>
              </a:defRPr>
            </a:lvl4pPr>
            <a:lvl5pPr marL="0" indent="1828800">
              <a:buSzTx/>
              <a:buFontTx/>
              <a:buNone/>
              <a:defRPr sz="2000" cap="all">
                <a:solidFill>
                  <a:srgbClr val="82FFFF"/>
                </a:solidFill>
              </a:defRPr>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xfrm>
            <a:off x="10423713" y="5477191"/>
            <a:ext cx="244287" cy="231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228" name="Title Text"/>
          <p:cNvSpPr txBox="1">
            <a:spLocks noGrp="1"/>
          </p:cNvSpPr>
          <p:nvPr>
            <p:ph type="title"/>
          </p:nvPr>
        </p:nvSpPr>
        <p:spPr>
          <a:xfrm>
            <a:off x="1141409" y="4304663"/>
            <a:ext cx="9912356" cy="819357"/>
          </a:xfrm>
          <a:prstGeom prst="rect">
            <a:avLst/>
          </a:prstGeom>
        </p:spPr>
        <p:txBody>
          <a:bodyPr anchor="b"/>
          <a:lstStyle>
            <a:lvl1pPr>
              <a:defRPr sz="3200"/>
            </a:lvl1pPr>
          </a:lstStyle>
          <a:p>
            <a:r>
              <a:t>Title Text</a:t>
            </a:r>
          </a:p>
        </p:txBody>
      </p:sp>
      <p:sp>
        <p:nvSpPr>
          <p:cNvPr id="229" name="Picture Placeholder 2"/>
          <p:cNvSpPr>
            <a:spLocks noGrp="1"/>
          </p:cNvSpPr>
          <p:nvPr>
            <p:ph type="pic" sz="half" idx="13"/>
          </p:nvPr>
        </p:nvSpPr>
        <p:spPr>
          <a:xfrm>
            <a:off x="1141411" y="606425"/>
            <a:ext cx="9912354" cy="3299780"/>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230" name="Body Level One…"/>
          <p:cNvSpPr txBox="1">
            <a:spLocks noGrp="1"/>
          </p:cNvSpPr>
          <p:nvPr>
            <p:ph type="body" sz="quarter" idx="1"/>
          </p:nvPr>
        </p:nvSpPr>
        <p:spPr>
          <a:xfrm>
            <a:off x="1141363" y="5124020"/>
            <a:ext cx="9910860" cy="682473"/>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238" name="Title Text"/>
          <p:cNvSpPr txBox="1">
            <a:spLocks noGrp="1"/>
          </p:cNvSpPr>
          <p:nvPr>
            <p:ph type="title"/>
          </p:nvPr>
        </p:nvSpPr>
        <p:spPr>
          <a:xfrm>
            <a:off x="1141456" y="609600"/>
            <a:ext cx="9905956" cy="3429000"/>
          </a:xfrm>
          <a:prstGeom prst="rect">
            <a:avLst/>
          </a:prstGeom>
        </p:spPr>
        <p:txBody>
          <a:bodyPr/>
          <a:lstStyle/>
          <a:p>
            <a:r>
              <a:t>Title Text</a:t>
            </a:r>
          </a:p>
        </p:txBody>
      </p:sp>
      <p:sp>
        <p:nvSpPr>
          <p:cNvPr id="239" name="Body Level One…"/>
          <p:cNvSpPr txBox="1">
            <a:spLocks noGrp="1"/>
          </p:cNvSpPr>
          <p:nvPr>
            <p:ph type="body" sz="quarter" idx="1"/>
          </p:nvPr>
        </p:nvSpPr>
        <p:spPr>
          <a:xfrm>
            <a:off x="1141409" y="4419598"/>
            <a:ext cx="9904460" cy="1371600"/>
          </a:xfrm>
          <a:prstGeom prst="rect">
            <a:avLst/>
          </a:prstGeom>
        </p:spPr>
        <p:txBody>
          <a:bodyPr anchor="ct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1446212" y="609598"/>
            <a:ext cx="9302753" cy="2748430"/>
          </a:xfrm>
          <a:prstGeom prst="rect">
            <a:avLst/>
          </a:prstGeom>
        </p:spPr>
        <p:txBody>
          <a:bodyPr/>
          <a:lstStyle/>
          <a:p>
            <a:r>
              <a:t>Title Text</a:t>
            </a:r>
          </a:p>
        </p:txBody>
      </p:sp>
      <p:sp>
        <p:nvSpPr>
          <p:cNvPr id="248" name="Body Level One…"/>
          <p:cNvSpPr txBox="1">
            <a:spLocks noGrp="1"/>
          </p:cNvSpPr>
          <p:nvPr>
            <p:ph type="body" sz="quarter" idx="1"/>
          </p:nvPr>
        </p:nvSpPr>
        <p:spPr>
          <a:xfrm>
            <a:off x="1720644" y="3365556"/>
            <a:ext cx="8752300" cy="548969"/>
          </a:xfrm>
          <a:prstGeom prst="rect">
            <a:avLst/>
          </a:prstGeom>
        </p:spPr>
        <p:txBody>
          <a:bodyPr/>
          <a:lstStyle>
            <a:lvl1pPr marL="0" indent="0">
              <a:buSzTx/>
              <a:buFontTx/>
              <a:buNone/>
              <a:defRPr sz="1400"/>
            </a:lvl1pPr>
            <a:lvl2pPr marL="0" indent="457200">
              <a:buSzTx/>
              <a:buFontTx/>
              <a:buNone/>
              <a:defRPr sz="1400"/>
            </a:lvl2pPr>
            <a:lvl3pPr marL="0" indent="914400">
              <a:buSzTx/>
              <a:buFontTx/>
              <a:buNone/>
              <a:defRPr sz="1400"/>
            </a:lvl3pPr>
            <a:lvl4pPr marL="0" indent="1371600">
              <a:buSzTx/>
              <a:buFontTx/>
              <a:buNone/>
              <a:defRPr sz="1400"/>
            </a:lvl4pPr>
            <a:lvl5pPr marL="0" indent="1828800">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249" name="Text Placeholder 3"/>
          <p:cNvSpPr>
            <a:spLocks noGrp="1"/>
          </p:cNvSpPr>
          <p:nvPr>
            <p:ph type="body" sz="quarter" idx="13"/>
          </p:nvPr>
        </p:nvSpPr>
        <p:spPr>
          <a:xfrm>
            <a:off x="1141410" y="4309919"/>
            <a:ext cx="9906004" cy="1489497"/>
          </a:xfrm>
          <a:prstGeom prst="rect">
            <a:avLst/>
          </a:prstGeom>
        </p:spPr>
        <p:txBody>
          <a:bodyPr anchor="ctr"/>
          <a:lstStyle/>
          <a:p>
            <a:pPr marL="0" indent="0">
              <a:buSzTx/>
              <a:buFontTx/>
              <a:buNone/>
              <a:defRPr sz="1800"/>
            </a:pPr>
            <a:endParaRPr/>
          </a:p>
        </p:txBody>
      </p:sp>
      <p:sp>
        <p:nvSpPr>
          <p:cNvPr id="250" name="TextBox 59"/>
          <p:cNvSpPr txBox="1"/>
          <p:nvPr/>
        </p:nvSpPr>
        <p:spPr>
          <a:xfrm>
            <a:off x="903512" y="426612"/>
            <a:ext cx="609601" cy="1196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251" name="TextBox 60"/>
          <p:cNvSpPr txBox="1"/>
          <p:nvPr/>
        </p:nvSpPr>
        <p:spPr>
          <a:xfrm>
            <a:off x="10537369" y="2459189"/>
            <a:ext cx="609601" cy="1196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259" name="Title Text"/>
          <p:cNvSpPr txBox="1">
            <a:spLocks noGrp="1"/>
          </p:cNvSpPr>
          <p:nvPr>
            <p:ph type="title"/>
          </p:nvPr>
        </p:nvSpPr>
        <p:spPr>
          <a:xfrm>
            <a:off x="1141409" y="2134041"/>
            <a:ext cx="9906002" cy="2511836"/>
          </a:xfrm>
          <a:prstGeom prst="rect">
            <a:avLst/>
          </a:prstGeom>
        </p:spPr>
        <p:txBody>
          <a:bodyPr anchor="b"/>
          <a:lstStyle/>
          <a:p>
            <a:r>
              <a:t>Title Text</a:t>
            </a:r>
          </a:p>
        </p:txBody>
      </p:sp>
      <p:sp>
        <p:nvSpPr>
          <p:cNvPr id="260" name="Body Level One…"/>
          <p:cNvSpPr txBox="1">
            <a:spLocks noGrp="1"/>
          </p:cNvSpPr>
          <p:nvPr>
            <p:ph type="body" sz="quarter" idx="1"/>
          </p:nvPr>
        </p:nvSpPr>
        <p:spPr>
          <a:xfrm>
            <a:off x="1141363" y="4657654"/>
            <a:ext cx="9904506" cy="1140645"/>
          </a:xfrm>
          <a:prstGeom prst="rect">
            <a:avLst/>
          </a:prstGeom>
        </p:spPr>
        <p:txBody>
          <a:bodyP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1141412" y="609600"/>
            <a:ext cx="9905999" cy="1905000"/>
          </a:xfrm>
          <a:prstGeom prst="rect">
            <a:avLst/>
          </a:prstGeom>
        </p:spPr>
        <p:txBody>
          <a:bodyPr/>
          <a:lstStyle/>
          <a:p>
            <a:r>
              <a:t>Title Text</a:t>
            </a:r>
          </a:p>
        </p:txBody>
      </p:sp>
      <p:sp>
        <p:nvSpPr>
          <p:cNvPr id="269" name="Body Level One…"/>
          <p:cNvSpPr txBox="1">
            <a:spLocks noGrp="1"/>
          </p:cNvSpPr>
          <p:nvPr>
            <p:ph type="body" sz="quarter" idx="1"/>
          </p:nvPr>
        </p:nvSpPr>
        <p:spPr>
          <a:xfrm>
            <a:off x="1141409" y="2674462"/>
            <a:ext cx="3196901" cy="685801"/>
          </a:xfrm>
          <a:prstGeom prst="rect">
            <a:avLst/>
          </a:prstGeom>
        </p:spPr>
        <p:txBody>
          <a:bodyPr anchor="b"/>
          <a:lstStyle>
            <a:lvl1pPr marL="0" indent="0">
              <a:lnSpc>
                <a:spcPct val="90000"/>
              </a:lnSpc>
              <a:buSzTx/>
              <a:buFontTx/>
              <a:buNone/>
              <a:defRPr cap="all"/>
            </a:lvl1pPr>
            <a:lvl2pPr marL="0" indent="457200">
              <a:lnSpc>
                <a:spcPct val="90000"/>
              </a:lnSpc>
              <a:buSzTx/>
              <a:buFontTx/>
              <a:buNone/>
              <a:defRPr cap="all"/>
            </a:lvl2pPr>
            <a:lvl3pPr marL="0" indent="914400">
              <a:lnSpc>
                <a:spcPct val="90000"/>
              </a:lnSpc>
              <a:buSzTx/>
              <a:buFontTx/>
              <a:buNone/>
              <a:defRPr cap="all"/>
            </a:lvl3pPr>
            <a:lvl4pPr marL="0" indent="1371600">
              <a:lnSpc>
                <a:spcPct val="90000"/>
              </a:lnSpc>
              <a:buSzTx/>
              <a:buFontTx/>
              <a:buNone/>
              <a:defRPr cap="all"/>
            </a:lvl4pPr>
            <a:lvl5pPr marL="0" indent="1828800">
              <a:lnSpc>
                <a:spcPct val="90000"/>
              </a:lnSpc>
              <a:buSzTx/>
              <a:buFontTx/>
              <a:buNone/>
              <a:defRPr cap="all"/>
            </a:lvl5pPr>
          </a:lstStyle>
          <a:p>
            <a:r>
              <a:t>Body Level One</a:t>
            </a:r>
          </a:p>
          <a:p>
            <a:pPr lvl="1"/>
            <a:r>
              <a:t>Body Level Two</a:t>
            </a:r>
          </a:p>
          <a:p>
            <a:pPr lvl="2"/>
            <a:r>
              <a:t>Body Level Three</a:t>
            </a:r>
          </a:p>
          <a:p>
            <a:pPr lvl="3"/>
            <a:r>
              <a:t>Body Level Four</a:t>
            </a:r>
          </a:p>
          <a:p>
            <a:pPr lvl="4"/>
            <a:r>
              <a:t>Body Level Five</a:t>
            </a:r>
          </a:p>
        </p:txBody>
      </p:sp>
      <p:sp>
        <p:nvSpPr>
          <p:cNvPr id="270" name="Text Placeholder 3"/>
          <p:cNvSpPr>
            <a:spLocks noGrp="1"/>
          </p:cNvSpPr>
          <p:nvPr>
            <p:ph type="body" sz="quarter" idx="13"/>
          </p:nvPr>
        </p:nvSpPr>
        <p:spPr>
          <a:xfrm>
            <a:off x="1127917" y="3360263"/>
            <a:ext cx="3208736" cy="2430936"/>
          </a:xfrm>
          <a:prstGeom prst="rect">
            <a:avLst/>
          </a:prstGeom>
        </p:spPr>
        <p:txBody>
          <a:bodyPr/>
          <a:lstStyle/>
          <a:p>
            <a:pPr marL="0" indent="0">
              <a:buSzTx/>
              <a:buFontTx/>
              <a:buNone/>
              <a:defRPr sz="1400"/>
            </a:pPr>
            <a:endParaRPr/>
          </a:p>
        </p:txBody>
      </p:sp>
      <p:sp>
        <p:nvSpPr>
          <p:cNvPr id="271" name="Text Placeholder 4"/>
          <p:cNvSpPr>
            <a:spLocks noGrp="1"/>
          </p:cNvSpPr>
          <p:nvPr>
            <p:ph type="body" sz="quarter" idx="14"/>
          </p:nvPr>
        </p:nvSpPr>
        <p:spPr>
          <a:xfrm>
            <a:off x="4514765" y="2677635"/>
            <a:ext cx="3184386" cy="685801"/>
          </a:xfrm>
          <a:prstGeom prst="rect">
            <a:avLst/>
          </a:prstGeom>
        </p:spPr>
        <p:txBody>
          <a:bodyPr anchor="b"/>
          <a:lstStyle/>
          <a:p>
            <a:pPr marL="0" indent="0">
              <a:lnSpc>
                <a:spcPct val="90000"/>
              </a:lnSpc>
              <a:buSzTx/>
              <a:buFontTx/>
              <a:buNone/>
              <a:defRPr cap="all"/>
            </a:pPr>
            <a:endParaRPr/>
          </a:p>
        </p:txBody>
      </p:sp>
      <p:sp>
        <p:nvSpPr>
          <p:cNvPr id="272" name="Text Placeholder 3"/>
          <p:cNvSpPr>
            <a:spLocks noGrp="1"/>
          </p:cNvSpPr>
          <p:nvPr>
            <p:ph type="body" sz="quarter" idx="15"/>
          </p:nvPr>
        </p:nvSpPr>
        <p:spPr>
          <a:xfrm>
            <a:off x="4504212" y="3363435"/>
            <a:ext cx="3195832" cy="2430936"/>
          </a:xfrm>
          <a:prstGeom prst="rect">
            <a:avLst/>
          </a:prstGeom>
        </p:spPr>
        <p:txBody>
          <a:bodyPr/>
          <a:lstStyle/>
          <a:p>
            <a:pPr marL="0" indent="0">
              <a:buSzTx/>
              <a:buFontTx/>
              <a:buNone/>
              <a:defRPr sz="1400"/>
            </a:pPr>
            <a:endParaRPr/>
          </a:p>
        </p:txBody>
      </p:sp>
      <p:sp>
        <p:nvSpPr>
          <p:cNvPr id="273" name="Text Placeholder 4"/>
          <p:cNvSpPr>
            <a:spLocks noGrp="1"/>
          </p:cNvSpPr>
          <p:nvPr>
            <p:ph type="body" sz="quarter" idx="16"/>
          </p:nvPr>
        </p:nvSpPr>
        <p:spPr>
          <a:xfrm>
            <a:off x="7852441" y="2674462"/>
            <a:ext cx="3194969" cy="685801"/>
          </a:xfrm>
          <a:prstGeom prst="rect">
            <a:avLst/>
          </a:prstGeom>
        </p:spPr>
        <p:txBody>
          <a:bodyPr anchor="b"/>
          <a:lstStyle/>
          <a:p>
            <a:pPr marL="0" indent="0">
              <a:lnSpc>
                <a:spcPct val="90000"/>
              </a:lnSpc>
              <a:buSzTx/>
              <a:buFontTx/>
              <a:buNone/>
              <a:defRPr cap="all"/>
            </a:pPr>
            <a:endParaRPr/>
          </a:p>
        </p:txBody>
      </p:sp>
      <p:sp>
        <p:nvSpPr>
          <p:cNvPr id="274" name="Text Placeholder 3"/>
          <p:cNvSpPr>
            <a:spLocks noGrp="1"/>
          </p:cNvSpPr>
          <p:nvPr>
            <p:ph type="body" sz="quarter" idx="17"/>
          </p:nvPr>
        </p:nvSpPr>
        <p:spPr>
          <a:xfrm>
            <a:off x="7852441" y="3360263"/>
            <a:ext cx="3194969" cy="2430936"/>
          </a:xfrm>
          <a:prstGeom prst="rect">
            <a:avLst/>
          </a:prstGeom>
        </p:spPr>
        <p:txBody>
          <a:bodyPr/>
          <a:lstStyle/>
          <a:p>
            <a:pPr marL="0" indent="0">
              <a:buSzTx/>
              <a:buFontTx/>
              <a:buNone/>
              <a:defRPr sz="1400"/>
            </a:pPr>
            <a:endParaRP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Picture Column">
    <p:spTree>
      <p:nvGrpSpPr>
        <p:cNvPr id="1" name=""/>
        <p:cNvGrpSpPr/>
        <p:nvPr/>
      </p:nvGrpSpPr>
      <p:grpSpPr>
        <a:xfrm>
          <a:off x="0" y="0"/>
          <a:ext cx="0" cy="0"/>
          <a:chOff x="0" y="0"/>
          <a:chExt cx="0" cy="0"/>
        </a:xfrm>
      </p:grpSpPr>
      <p:sp>
        <p:nvSpPr>
          <p:cNvPr id="282" name="Title Text"/>
          <p:cNvSpPr txBox="1">
            <a:spLocks noGrp="1"/>
          </p:cNvSpPr>
          <p:nvPr>
            <p:ph type="title"/>
          </p:nvPr>
        </p:nvSpPr>
        <p:spPr>
          <a:xfrm>
            <a:off x="1141411" y="609600"/>
            <a:ext cx="9906000" cy="1905000"/>
          </a:xfrm>
          <a:prstGeom prst="rect">
            <a:avLst/>
          </a:prstGeom>
        </p:spPr>
        <p:txBody>
          <a:bodyPr/>
          <a:lstStyle/>
          <a:p>
            <a:r>
              <a:t>Title Text</a:t>
            </a:r>
          </a:p>
        </p:txBody>
      </p:sp>
      <p:sp>
        <p:nvSpPr>
          <p:cNvPr id="283" name="Body Level One…"/>
          <p:cNvSpPr txBox="1">
            <a:spLocks noGrp="1"/>
          </p:cNvSpPr>
          <p:nvPr>
            <p:ph type="body" sz="quarter" idx="1"/>
          </p:nvPr>
        </p:nvSpPr>
        <p:spPr>
          <a:xfrm>
            <a:off x="1141412" y="4404595"/>
            <a:ext cx="3195242" cy="576263"/>
          </a:xfrm>
          <a:prstGeom prst="rect">
            <a:avLst/>
          </a:prstGeom>
        </p:spPr>
        <p:txBody>
          <a:bodyPr anchor="b"/>
          <a:lstStyle>
            <a:lvl1pPr marL="0" indent="0">
              <a:lnSpc>
                <a:spcPct val="90000"/>
              </a:lnSpc>
              <a:buSzTx/>
              <a:buFontTx/>
              <a:buNone/>
              <a:defRPr sz="2000" cap="all"/>
            </a:lvl1pPr>
            <a:lvl2pPr marL="0" indent="457200">
              <a:lnSpc>
                <a:spcPct val="90000"/>
              </a:lnSpc>
              <a:buSzTx/>
              <a:buFontTx/>
              <a:buNone/>
              <a:defRPr sz="2000" cap="all"/>
            </a:lvl2pPr>
            <a:lvl3pPr marL="0" indent="914400">
              <a:lnSpc>
                <a:spcPct val="90000"/>
              </a:lnSpc>
              <a:buSzTx/>
              <a:buFontTx/>
              <a:buNone/>
              <a:defRPr sz="2000" cap="all"/>
            </a:lvl3pPr>
            <a:lvl4pPr marL="0" indent="1371600">
              <a:lnSpc>
                <a:spcPct val="90000"/>
              </a:lnSpc>
              <a:buSzTx/>
              <a:buFontTx/>
              <a:buNone/>
              <a:defRPr sz="2000" cap="all"/>
            </a:lvl4pPr>
            <a:lvl5pPr marL="0" indent="1828800">
              <a:lnSpc>
                <a:spcPct val="90000"/>
              </a:lnSpc>
              <a:buSzTx/>
              <a:buFontTx/>
              <a:buNone/>
              <a:defRPr sz="2000" cap="all"/>
            </a:lvl5pPr>
          </a:lstStyle>
          <a:p>
            <a:r>
              <a:t>Body Level One</a:t>
            </a:r>
          </a:p>
          <a:p>
            <a:pPr lvl="1"/>
            <a:r>
              <a:t>Body Level Two</a:t>
            </a:r>
          </a:p>
          <a:p>
            <a:pPr lvl="2"/>
            <a:r>
              <a:t>Body Level Three</a:t>
            </a:r>
          </a:p>
          <a:p>
            <a:pPr lvl="3"/>
            <a:r>
              <a:t>Body Level Four</a:t>
            </a:r>
          </a:p>
          <a:p>
            <a:pPr lvl="4"/>
            <a:r>
              <a:t>Body Level Five</a:t>
            </a:r>
          </a:p>
        </p:txBody>
      </p:sp>
      <p:sp>
        <p:nvSpPr>
          <p:cNvPr id="284" name="Picture Placeholder 2"/>
          <p:cNvSpPr>
            <a:spLocks noGrp="1"/>
          </p:cNvSpPr>
          <p:nvPr>
            <p:ph type="pic" sz="quarter" idx="13"/>
          </p:nvPr>
        </p:nvSpPr>
        <p:spPr>
          <a:xfrm>
            <a:off x="1141412" y="2666998"/>
            <a:ext cx="3195242" cy="15240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285" name="Text Placeholder 3"/>
          <p:cNvSpPr>
            <a:spLocks noGrp="1"/>
          </p:cNvSpPr>
          <p:nvPr>
            <p:ph type="body" sz="quarter" idx="14"/>
          </p:nvPr>
        </p:nvSpPr>
        <p:spPr>
          <a:xfrm>
            <a:off x="1141412" y="4980857"/>
            <a:ext cx="3195242" cy="817844"/>
          </a:xfrm>
          <a:prstGeom prst="rect">
            <a:avLst/>
          </a:prstGeom>
        </p:spPr>
        <p:txBody>
          <a:bodyPr/>
          <a:lstStyle/>
          <a:p>
            <a:pPr marL="0" indent="0">
              <a:buSzTx/>
              <a:buFontTx/>
              <a:buNone/>
              <a:defRPr sz="1400"/>
            </a:pPr>
            <a:endParaRPr/>
          </a:p>
        </p:txBody>
      </p:sp>
      <p:sp>
        <p:nvSpPr>
          <p:cNvPr id="286" name="Text Placeholder 4"/>
          <p:cNvSpPr>
            <a:spLocks noGrp="1"/>
          </p:cNvSpPr>
          <p:nvPr>
            <p:ph type="body" sz="quarter" idx="15"/>
          </p:nvPr>
        </p:nvSpPr>
        <p:spPr>
          <a:xfrm>
            <a:off x="4489053" y="4404595"/>
            <a:ext cx="3200401" cy="576263"/>
          </a:xfrm>
          <a:prstGeom prst="rect">
            <a:avLst/>
          </a:prstGeom>
        </p:spPr>
        <p:txBody>
          <a:bodyPr anchor="b"/>
          <a:lstStyle/>
          <a:p>
            <a:pPr marL="0" indent="0">
              <a:lnSpc>
                <a:spcPct val="90000"/>
              </a:lnSpc>
              <a:buSzTx/>
              <a:buFontTx/>
              <a:buNone/>
              <a:defRPr sz="2000" cap="all"/>
            </a:pPr>
            <a:endParaRPr/>
          </a:p>
        </p:txBody>
      </p:sp>
      <p:sp>
        <p:nvSpPr>
          <p:cNvPr id="287" name="Picture Placeholder 2"/>
          <p:cNvSpPr>
            <a:spLocks noGrp="1"/>
          </p:cNvSpPr>
          <p:nvPr>
            <p:ph type="pic" sz="quarter" idx="16"/>
          </p:nvPr>
        </p:nvSpPr>
        <p:spPr>
          <a:xfrm>
            <a:off x="4489053" y="2666998"/>
            <a:ext cx="3198941" cy="15240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288" name="Text Placeholder 3"/>
          <p:cNvSpPr>
            <a:spLocks noGrp="1"/>
          </p:cNvSpPr>
          <p:nvPr>
            <p:ph type="body" sz="quarter" idx="17"/>
          </p:nvPr>
        </p:nvSpPr>
        <p:spPr>
          <a:xfrm>
            <a:off x="4487593" y="4980856"/>
            <a:ext cx="3200401" cy="810343"/>
          </a:xfrm>
          <a:prstGeom prst="rect">
            <a:avLst/>
          </a:prstGeom>
        </p:spPr>
        <p:txBody>
          <a:bodyPr/>
          <a:lstStyle/>
          <a:p>
            <a:pPr marL="0" indent="0">
              <a:buSzTx/>
              <a:buFontTx/>
              <a:buNone/>
              <a:defRPr sz="1400"/>
            </a:pPr>
            <a:endParaRPr/>
          </a:p>
        </p:txBody>
      </p:sp>
      <p:sp>
        <p:nvSpPr>
          <p:cNvPr id="289" name="Text Placeholder 4"/>
          <p:cNvSpPr>
            <a:spLocks noGrp="1"/>
          </p:cNvSpPr>
          <p:nvPr>
            <p:ph type="body" sz="quarter" idx="18"/>
          </p:nvPr>
        </p:nvSpPr>
        <p:spPr>
          <a:xfrm>
            <a:off x="7852567" y="4404595"/>
            <a:ext cx="3190742" cy="576263"/>
          </a:xfrm>
          <a:prstGeom prst="rect">
            <a:avLst/>
          </a:prstGeom>
        </p:spPr>
        <p:txBody>
          <a:bodyPr anchor="b"/>
          <a:lstStyle/>
          <a:p>
            <a:pPr marL="0" indent="0">
              <a:lnSpc>
                <a:spcPct val="90000"/>
              </a:lnSpc>
              <a:buSzTx/>
              <a:buFontTx/>
              <a:buNone/>
              <a:defRPr sz="2000" cap="all"/>
            </a:pPr>
            <a:endParaRPr/>
          </a:p>
        </p:txBody>
      </p:sp>
      <p:sp>
        <p:nvSpPr>
          <p:cNvPr id="290" name="Picture Placeholder 2"/>
          <p:cNvSpPr>
            <a:spLocks noGrp="1"/>
          </p:cNvSpPr>
          <p:nvPr>
            <p:ph type="pic" sz="quarter" idx="19"/>
          </p:nvPr>
        </p:nvSpPr>
        <p:spPr>
          <a:xfrm>
            <a:off x="7852441" y="2666998"/>
            <a:ext cx="3194970" cy="15240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291" name="Text Placeholder 3"/>
          <p:cNvSpPr>
            <a:spLocks noGrp="1"/>
          </p:cNvSpPr>
          <p:nvPr>
            <p:ph type="body" sz="quarter" idx="20"/>
          </p:nvPr>
        </p:nvSpPr>
        <p:spPr>
          <a:xfrm>
            <a:off x="7852441" y="4980854"/>
            <a:ext cx="3194969" cy="810346"/>
          </a:xfrm>
          <a:prstGeom prst="rect">
            <a:avLst/>
          </a:prstGeom>
        </p:spPr>
        <p:txBody>
          <a:bodyPr/>
          <a:lstStyle/>
          <a:p>
            <a:pPr marL="0" indent="0">
              <a:buSzTx/>
              <a:buFontTx/>
              <a:buNone/>
              <a:defRPr sz="1400"/>
            </a:pPr>
            <a:endParaRPr/>
          </a:p>
        </p:txBody>
      </p:sp>
      <p:sp>
        <p:nvSpPr>
          <p:cNvPr id="2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9" name="Title Text"/>
          <p:cNvSpPr txBox="1">
            <a:spLocks noGrp="1"/>
          </p:cNvSpPr>
          <p:nvPr>
            <p:ph type="title"/>
          </p:nvPr>
        </p:nvSpPr>
        <p:spPr>
          <a:prstGeom prst="rect">
            <a:avLst/>
          </a:prstGeom>
        </p:spPr>
        <p:txBody>
          <a:bodyPr/>
          <a:lstStyle/>
          <a:p>
            <a:r>
              <a:t>Title Text</a:t>
            </a:r>
          </a:p>
        </p:txBody>
      </p:sp>
      <p:sp>
        <p:nvSpPr>
          <p:cNvPr id="300" name="Body Level One…"/>
          <p:cNvSpPr txBox="1">
            <a:spLocks noGrp="1"/>
          </p:cNvSpPr>
          <p:nvPr>
            <p:ph type="body" idx="1"/>
          </p:nvPr>
        </p:nvSpPr>
        <p:spPr>
          <a:xfrm>
            <a:off x="1141412" y="2249486"/>
            <a:ext cx="9906000" cy="35417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08" name="Title Text"/>
          <p:cNvSpPr txBox="1">
            <a:spLocks noGrp="1"/>
          </p:cNvSpPr>
          <p:nvPr>
            <p:ph type="title"/>
          </p:nvPr>
        </p:nvSpPr>
        <p:spPr>
          <a:xfrm>
            <a:off x="9042400" y="609598"/>
            <a:ext cx="2005011" cy="5181603"/>
          </a:xfrm>
          <a:prstGeom prst="rect">
            <a:avLst/>
          </a:prstGeom>
        </p:spPr>
        <p:txBody>
          <a:bodyPr/>
          <a:lstStyle/>
          <a:p>
            <a:r>
              <a:t>Title Text</a:t>
            </a:r>
          </a:p>
        </p:txBody>
      </p:sp>
      <p:sp>
        <p:nvSpPr>
          <p:cNvPr id="309" name="Body Level One…"/>
          <p:cNvSpPr txBox="1">
            <a:spLocks noGrp="1"/>
          </p:cNvSpPr>
          <p:nvPr>
            <p:ph type="body" idx="1"/>
          </p:nvPr>
        </p:nvSpPr>
        <p:spPr>
          <a:xfrm>
            <a:off x="1141409" y="609598"/>
            <a:ext cx="7748591" cy="518160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6" name="Picture 2" descr="Picture 2"/>
          <p:cNvPicPr>
            <a:picLocks noChangeAspect="1"/>
          </p:cNvPicPr>
          <p:nvPr/>
        </p:nvPicPr>
        <p:blipFill>
          <a:blip r:embed="rId2">
            <a:alphaModFix amt="30000"/>
            <a:extLst/>
          </a:blip>
          <a:stretch>
            <a:fillRect/>
          </a:stretch>
        </p:blipFill>
        <p:spPr>
          <a:xfrm>
            <a:off x="0" y="-2"/>
            <a:ext cx="12192004" cy="6858002"/>
          </a:xfrm>
          <a:prstGeom prst="rect">
            <a:avLst/>
          </a:prstGeom>
          <a:ln w="12700">
            <a:miter lim="400000"/>
          </a:ln>
        </p:spPr>
      </p:pic>
      <p:grpSp>
        <p:nvGrpSpPr>
          <p:cNvPr id="155" name="Group 7"/>
          <p:cNvGrpSpPr/>
          <p:nvPr/>
        </p:nvGrpSpPr>
        <p:grpSpPr>
          <a:xfrm>
            <a:off x="-14288" y="-1"/>
            <a:ext cx="12053889" cy="6858002"/>
            <a:chOff x="0" y="0"/>
            <a:chExt cx="12053888" cy="6858000"/>
          </a:xfrm>
        </p:grpSpPr>
        <p:grpSp>
          <p:nvGrpSpPr>
            <p:cNvPr id="143" name="Group 8"/>
            <p:cNvGrpSpPr/>
            <p:nvPr/>
          </p:nvGrpSpPr>
          <p:grpSpPr>
            <a:xfrm>
              <a:off x="0" y="0"/>
              <a:ext cx="1213645" cy="6858001"/>
              <a:chOff x="0" y="0"/>
              <a:chExt cx="1213644" cy="6858000"/>
            </a:xfrm>
          </p:grpSpPr>
          <p:sp>
            <p:nvSpPr>
              <p:cNvPr id="117" name="Rectangle 5"/>
              <p:cNvSpPr/>
              <p:nvPr/>
            </p:nvSpPr>
            <p:spPr>
              <a:xfrm>
                <a:off x="128588"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18" name="Freeform 6"/>
              <p:cNvSpPr/>
              <p:nvPr/>
            </p:nvSpPr>
            <p:spPr>
              <a:xfrm>
                <a:off x="47625" y="217646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19"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0"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1" name="Freeform 9"/>
              <p:cNvSpPr/>
              <p:nvPr/>
            </p:nvSpPr>
            <p:spPr>
              <a:xfrm>
                <a:off x="517525" y="180181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2"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3"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4" name="Freeform 12"/>
              <p:cNvSpPr/>
              <p:nvPr/>
            </p:nvSpPr>
            <p:spPr>
              <a:xfrm>
                <a:off x="603250" y="14208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5" name="Freeform 13"/>
              <p:cNvSpPr/>
              <p:nvPr/>
            </p:nvSpPr>
            <p:spPr>
              <a:xfrm>
                <a:off x="603250" y="9032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6"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7"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8"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9"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0" name="Freeform 19"/>
              <p:cNvSpPr/>
              <p:nvPr/>
            </p:nvSpPr>
            <p:spPr>
              <a:xfrm>
                <a:off x="142875" y="1382712"/>
                <a:ext cx="142876"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1" name="Freeform 20"/>
              <p:cNvSpPr/>
              <p:nvPr/>
            </p:nvSpPr>
            <p:spPr>
              <a:xfrm>
                <a:off x="219075" y="1849437"/>
                <a:ext cx="114301"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2" name="Rectangle 21"/>
              <p:cNvSpPr/>
              <p:nvPr/>
            </p:nvSpPr>
            <p:spPr>
              <a:xfrm>
                <a:off x="147638"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3"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4" name="Freeform 23"/>
              <p:cNvSpPr/>
              <p:nvPr/>
            </p:nvSpPr>
            <p:spPr>
              <a:xfrm>
                <a:off x="66675" y="44815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5" name="Freeform 24"/>
              <p:cNvSpPr/>
              <p:nvPr/>
            </p:nvSpPr>
            <p:spPr>
              <a:xfrm>
                <a:off x="0" y="5627687"/>
                <a:ext cx="85726"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6"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7" name="Freeform 26"/>
              <p:cNvSpPr/>
              <p:nvPr/>
            </p:nvSpPr>
            <p:spPr>
              <a:xfrm>
                <a:off x="323850" y="5422899"/>
                <a:ext cx="374651"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8" name="Freeform 27"/>
              <p:cNvSpPr/>
              <p:nvPr/>
            </p:nvSpPr>
            <p:spPr>
              <a:xfrm>
                <a:off x="584200" y="5945187"/>
                <a:ext cx="152401"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9"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0"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1"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2"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grpSp>
          <p:nvGrpSpPr>
            <p:cNvPr id="154" name="Group 9"/>
            <p:cNvGrpSpPr/>
            <p:nvPr/>
          </p:nvGrpSpPr>
          <p:grpSpPr>
            <a:xfrm>
              <a:off x="11386343" y="0"/>
              <a:ext cx="667546" cy="6848476"/>
              <a:chOff x="0" y="0"/>
              <a:chExt cx="667544" cy="6848475"/>
            </a:xfrm>
          </p:grpSpPr>
          <p:sp>
            <p:nvSpPr>
              <p:cNvPr id="144"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5"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6"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7"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8"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9"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7" y="21600"/>
                    </a:moveTo>
                    <a:lnTo>
                      <a:pt x="0" y="21600"/>
                    </a:lnTo>
                    <a:lnTo>
                      <a:pt x="0" y="17538"/>
                    </a:lnTo>
                    <a:lnTo>
                      <a:pt x="19575" y="13630"/>
                    </a:lnTo>
                    <a:lnTo>
                      <a:pt x="19575" y="0"/>
                    </a:lnTo>
                    <a:lnTo>
                      <a:pt x="21600" y="0"/>
                    </a:lnTo>
                    <a:lnTo>
                      <a:pt x="21600" y="13764"/>
                    </a:lnTo>
                    <a:lnTo>
                      <a:pt x="1687" y="17671"/>
                    </a:lnTo>
                    <a:lnTo>
                      <a:pt x="1687"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50"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51"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52"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53"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grpSp>
      <p:sp>
        <p:nvSpPr>
          <p:cNvPr id="156" name="Title Text"/>
          <p:cNvSpPr txBox="1">
            <a:spLocks noGrp="1"/>
          </p:cNvSpPr>
          <p:nvPr>
            <p:ph type="title"/>
          </p:nvPr>
        </p:nvSpPr>
        <p:spPr>
          <a:prstGeom prst="rect">
            <a:avLst/>
          </a:prstGeom>
        </p:spPr>
        <p:txBody>
          <a:bodyPr/>
          <a:lstStyle/>
          <a:p>
            <a:r>
              <a:t>Title Text</a:t>
            </a:r>
          </a:p>
        </p:txBody>
      </p:sp>
      <p:sp>
        <p:nvSpPr>
          <p:cNvPr id="157" name="Body Level One…"/>
          <p:cNvSpPr txBox="1">
            <a:spLocks noGrp="1"/>
          </p:cNvSpPr>
          <p:nvPr>
            <p:ph type="body" idx="1"/>
          </p:nvPr>
        </p:nvSpPr>
        <p:spPr>
          <a:xfrm>
            <a:off x="1141412" y="2249486"/>
            <a:ext cx="9906000" cy="35417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65" name="Title Text"/>
          <p:cNvSpPr txBox="1">
            <a:spLocks noGrp="1"/>
          </p:cNvSpPr>
          <p:nvPr>
            <p:ph type="title"/>
          </p:nvPr>
        </p:nvSpPr>
        <p:spPr>
          <a:xfrm>
            <a:off x="1141411" y="1419225"/>
            <a:ext cx="9906001" cy="2852738"/>
          </a:xfrm>
          <a:prstGeom prst="rect">
            <a:avLst/>
          </a:prstGeom>
        </p:spPr>
        <p:txBody>
          <a:bodyPr anchor="b"/>
          <a:lstStyle/>
          <a:p>
            <a:r>
              <a:t>Title Text</a:t>
            </a:r>
          </a:p>
        </p:txBody>
      </p:sp>
      <p:sp>
        <p:nvSpPr>
          <p:cNvPr id="166" name="Body Level One…"/>
          <p:cNvSpPr txBox="1">
            <a:spLocks noGrp="1"/>
          </p:cNvSpPr>
          <p:nvPr>
            <p:ph type="body" sz="quarter" idx="1"/>
          </p:nvPr>
        </p:nvSpPr>
        <p:spPr>
          <a:xfrm>
            <a:off x="1141411" y="4424362"/>
            <a:ext cx="9906001" cy="1374777"/>
          </a:xfrm>
          <a:prstGeom prst="rect">
            <a:avLst/>
          </a:prstGeom>
        </p:spPr>
        <p:txBody>
          <a:bodyPr/>
          <a:lstStyle>
            <a:lvl1pPr marL="0" indent="0">
              <a:buSzTx/>
              <a:buFontTx/>
              <a:buNone/>
              <a:defRPr sz="1800" cap="all"/>
            </a:lvl1pPr>
            <a:lvl2pPr marL="0" indent="457200">
              <a:buSzTx/>
              <a:buFontTx/>
              <a:buNone/>
              <a:defRPr sz="1800" cap="all"/>
            </a:lvl2pPr>
            <a:lvl3pPr marL="0" indent="914400">
              <a:buSzTx/>
              <a:buFontTx/>
              <a:buNone/>
              <a:defRPr sz="1800" cap="all"/>
            </a:lvl3pPr>
            <a:lvl4pPr marL="0" indent="1371600">
              <a:buSzTx/>
              <a:buFontTx/>
              <a:buNone/>
              <a:defRPr sz="1800" cap="all"/>
            </a:lvl4pPr>
            <a:lvl5pPr marL="0" indent="1828800">
              <a:buSzTx/>
              <a:buFontTx/>
              <a:buNone/>
              <a:defRPr sz="1800" cap="all"/>
            </a:lvl5pPr>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74" name="Title Text"/>
          <p:cNvSpPr txBox="1">
            <a:spLocks noGrp="1"/>
          </p:cNvSpPr>
          <p:nvPr>
            <p:ph type="title"/>
          </p:nvPr>
        </p:nvSpPr>
        <p:spPr>
          <a:prstGeom prst="rect">
            <a:avLst/>
          </a:prstGeom>
        </p:spPr>
        <p:txBody>
          <a:bodyPr/>
          <a:lstStyle/>
          <a:p>
            <a:r>
              <a:t>Title Text</a:t>
            </a:r>
          </a:p>
        </p:txBody>
      </p:sp>
      <p:sp>
        <p:nvSpPr>
          <p:cNvPr id="175" name="Body Level One…"/>
          <p:cNvSpPr txBox="1">
            <a:spLocks noGrp="1"/>
          </p:cNvSpPr>
          <p:nvPr>
            <p:ph type="body" sz="half" idx="1"/>
          </p:nvPr>
        </p:nvSpPr>
        <p:spPr>
          <a:xfrm>
            <a:off x="1141409" y="2249485"/>
            <a:ext cx="4878391" cy="35417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83" name="Title Text"/>
          <p:cNvSpPr txBox="1">
            <a:spLocks noGrp="1"/>
          </p:cNvSpPr>
          <p:nvPr>
            <p:ph type="title"/>
          </p:nvPr>
        </p:nvSpPr>
        <p:spPr>
          <a:xfrm>
            <a:off x="1141411" y="619126"/>
            <a:ext cx="9906001" cy="1477962"/>
          </a:xfrm>
          <a:prstGeom prst="rect">
            <a:avLst/>
          </a:prstGeom>
        </p:spPr>
        <p:txBody>
          <a:bodyPr/>
          <a:lstStyle/>
          <a:p>
            <a:r>
              <a:t>Title Text</a:t>
            </a:r>
          </a:p>
        </p:txBody>
      </p:sp>
      <p:sp>
        <p:nvSpPr>
          <p:cNvPr id="184" name="Body Level One…"/>
          <p:cNvSpPr txBox="1">
            <a:spLocks noGrp="1"/>
          </p:cNvSpPr>
          <p:nvPr>
            <p:ph type="body" sz="quarter" idx="1"/>
          </p:nvPr>
        </p:nvSpPr>
        <p:spPr>
          <a:xfrm>
            <a:off x="1370018" y="2249485"/>
            <a:ext cx="4649784" cy="823913"/>
          </a:xfrm>
          <a:prstGeom prst="rect">
            <a:avLst/>
          </a:prstGeom>
        </p:spPr>
        <p:txBody>
          <a:bodyPr anchor="b"/>
          <a:lstStyle>
            <a:lvl1pPr marL="0" indent="0">
              <a:lnSpc>
                <a:spcPct val="90000"/>
              </a:lnSpc>
              <a:buSzTx/>
              <a:buFontTx/>
              <a:buNone/>
              <a:defRPr cap="all"/>
            </a:lvl1pPr>
            <a:lvl2pPr marL="0" indent="457200">
              <a:lnSpc>
                <a:spcPct val="90000"/>
              </a:lnSpc>
              <a:buSzTx/>
              <a:buFontTx/>
              <a:buNone/>
              <a:defRPr cap="all"/>
            </a:lvl2pPr>
            <a:lvl3pPr marL="0" indent="914400">
              <a:lnSpc>
                <a:spcPct val="90000"/>
              </a:lnSpc>
              <a:buSzTx/>
              <a:buFontTx/>
              <a:buNone/>
              <a:defRPr cap="all"/>
            </a:lvl3pPr>
            <a:lvl4pPr marL="0" indent="1371600">
              <a:lnSpc>
                <a:spcPct val="90000"/>
              </a:lnSpc>
              <a:buSzTx/>
              <a:buFontTx/>
              <a:buNone/>
              <a:defRPr cap="all"/>
            </a:lvl4pPr>
            <a:lvl5pPr marL="0" indent="1828800">
              <a:lnSpc>
                <a:spcPct val="90000"/>
              </a:lnSpc>
              <a:buSzTx/>
              <a:buFontTx/>
              <a:buNone/>
              <a:defRPr cap="all"/>
            </a:lvl5pPr>
          </a:lstStyle>
          <a:p>
            <a:r>
              <a:t>Body Level One</a:t>
            </a:r>
          </a:p>
          <a:p>
            <a:pPr lvl="1"/>
            <a:r>
              <a:t>Body Level Two</a:t>
            </a:r>
          </a:p>
          <a:p>
            <a:pPr lvl="2"/>
            <a:r>
              <a:t>Body Level Three</a:t>
            </a:r>
          </a:p>
          <a:p>
            <a:pPr lvl="3"/>
            <a:r>
              <a:t>Body Level Four</a:t>
            </a:r>
          </a:p>
          <a:p>
            <a:pPr lvl="4"/>
            <a:r>
              <a:t>Body Level Five</a:t>
            </a:r>
          </a:p>
        </p:txBody>
      </p:sp>
      <p:sp>
        <p:nvSpPr>
          <p:cNvPr id="185" name="Text Placeholder 4"/>
          <p:cNvSpPr>
            <a:spLocks noGrp="1"/>
          </p:cNvSpPr>
          <p:nvPr>
            <p:ph type="body" sz="quarter" idx="13"/>
          </p:nvPr>
        </p:nvSpPr>
        <p:spPr>
          <a:xfrm>
            <a:off x="6400808" y="2249484"/>
            <a:ext cx="4646603" cy="823913"/>
          </a:xfrm>
          <a:prstGeom prst="rect">
            <a:avLst/>
          </a:prstGeom>
        </p:spPr>
        <p:txBody>
          <a:bodyPr anchor="b"/>
          <a:lstStyle/>
          <a:p>
            <a:pPr marL="0" indent="0">
              <a:lnSpc>
                <a:spcPct val="90000"/>
              </a:lnSpc>
              <a:buSzTx/>
              <a:buFontTx/>
              <a:buNone/>
              <a:defRPr cap="all"/>
            </a:pPr>
            <a:endParaRPr/>
          </a:p>
        </p:txBody>
      </p:sp>
      <p:sp>
        <p:nvSpPr>
          <p:cNvPr id="1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93" name="Title Text"/>
          <p:cNvSpPr txBox="1">
            <a:spLocks noGrp="1"/>
          </p:cNvSpPr>
          <p:nvPr>
            <p:ph type="title"/>
          </p:nvPr>
        </p:nvSpPr>
        <p:spPr>
          <a:prstGeom prst="rect">
            <a:avLst/>
          </a:prstGeom>
        </p:spPr>
        <p:txBody>
          <a:bodyPr/>
          <a:lstStyle/>
          <a:p>
            <a:r>
              <a:t>Title Text</a:t>
            </a: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1146705" y="609601"/>
            <a:ext cx="3856038" cy="1639885"/>
          </a:xfrm>
          <a:prstGeom prst="rect">
            <a:avLst/>
          </a:prstGeom>
        </p:spPr>
        <p:txBody>
          <a:bodyPr anchor="b"/>
          <a:lstStyle>
            <a:lvl1pPr>
              <a:defRPr sz="3200"/>
            </a:lvl1pPr>
          </a:lstStyle>
          <a:p>
            <a:r>
              <a:t>Title Text</a:t>
            </a:r>
          </a:p>
        </p:txBody>
      </p:sp>
      <p:sp>
        <p:nvSpPr>
          <p:cNvPr id="209" name="Body Level One…"/>
          <p:cNvSpPr txBox="1">
            <a:spLocks noGrp="1"/>
          </p:cNvSpPr>
          <p:nvPr>
            <p:ph type="body" sz="half" idx="1"/>
          </p:nvPr>
        </p:nvSpPr>
        <p:spPr>
          <a:xfrm>
            <a:off x="5156200" y="592666"/>
            <a:ext cx="5891210" cy="5198534"/>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210" name="Text Placeholder 3"/>
          <p:cNvSpPr>
            <a:spLocks noGrp="1"/>
          </p:cNvSpPr>
          <p:nvPr>
            <p:ph type="body" sz="quarter" idx="13"/>
          </p:nvPr>
        </p:nvSpPr>
        <p:spPr>
          <a:xfrm>
            <a:off x="1146704" y="2249485"/>
            <a:ext cx="3856039" cy="3541715"/>
          </a:xfrm>
          <a:prstGeom prst="rect">
            <a:avLst/>
          </a:prstGeom>
        </p:spPr>
        <p:txBody>
          <a:bodyPr/>
          <a:lstStyle/>
          <a:p>
            <a:pPr marL="0" indent="0">
              <a:buSzTx/>
              <a:buFontTx/>
              <a:buNone/>
              <a:defRPr sz="1600"/>
            </a:pPr>
            <a:endParaRPr/>
          </a:p>
        </p:txBody>
      </p:sp>
      <p:sp>
        <p:nvSpPr>
          <p:cNvPr id="2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1141412" y="609600"/>
            <a:ext cx="5934509" cy="1639886"/>
          </a:xfrm>
          <a:prstGeom prst="rect">
            <a:avLst/>
          </a:prstGeom>
        </p:spPr>
        <p:txBody>
          <a:bodyPr anchor="b"/>
          <a:lstStyle>
            <a:lvl1pPr>
              <a:defRPr sz="3200"/>
            </a:lvl1pPr>
          </a:lstStyle>
          <a:p>
            <a:r>
              <a:t>Title Text</a:t>
            </a:r>
          </a:p>
        </p:txBody>
      </p:sp>
      <p:sp>
        <p:nvSpPr>
          <p:cNvPr id="219" name="Picture Placeholder 2"/>
          <p:cNvSpPr>
            <a:spLocks noGrp="1"/>
          </p:cNvSpPr>
          <p:nvPr>
            <p:ph type="pic" sz="half" idx="13"/>
          </p:nvPr>
        </p:nvSpPr>
        <p:spPr>
          <a:xfrm>
            <a:off x="7380720" y="609600"/>
            <a:ext cx="3666691" cy="51816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220" name="Body Level One…"/>
          <p:cNvSpPr txBox="1">
            <a:spLocks noGrp="1"/>
          </p:cNvSpPr>
          <p:nvPr>
            <p:ph type="body" sz="half" idx="1"/>
          </p:nvPr>
        </p:nvSpPr>
        <p:spPr>
          <a:xfrm>
            <a:off x="1141409" y="2249485"/>
            <a:ext cx="5934513" cy="3541715"/>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0">
            <a:extLst/>
          </a:blip>
          <a:stretch>
            <a:fillRect/>
          </a:stretch>
        </p:blipFill>
        <p:spPr>
          <a:xfrm>
            <a:off x="0" y="-2"/>
            <a:ext cx="12192004" cy="6858002"/>
          </a:xfrm>
          <a:prstGeom prst="rect">
            <a:avLst/>
          </a:prstGeom>
          <a:ln w="12700">
            <a:miter lim="400000"/>
          </a:ln>
        </p:spPr>
      </p:pic>
      <p:grpSp>
        <p:nvGrpSpPr>
          <p:cNvPr id="41" name="Group 7"/>
          <p:cNvGrpSpPr/>
          <p:nvPr/>
        </p:nvGrpSpPr>
        <p:grpSpPr>
          <a:xfrm>
            <a:off x="-14288" y="-1"/>
            <a:ext cx="12053889" cy="6858002"/>
            <a:chOff x="0" y="0"/>
            <a:chExt cx="12053888" cy="6858000"/>
          </a:xfrm>
        </p:grpSpPr>
        <p:grpSp>
          <p:nvGrpSpPr>
            <p:cNvPr id="29" name="Group 8"/>
            <p:cNvGrpSpPr/>
            <p:nvPr/>
          </p:nvGrpSpPr>
          <p:grpSpPr>
            <a:xfrm>
              <a:off x="0" y="0"/>
              <a:ext cx="1213645" cy="6858001"/>
              <a:chOff x="0" y="0"/>
              <a:chExt cx="1213644" cy="6858000"/>
            </a:xfrm>
          </p:grpSpPr>
          <p:sp>
            <p:nvSpPr>
              <p:cNvPr id="3" name="Rectangle 5"/>
              <p:cNvSpPr/>
              <p:nvPr/>
            </p:nvSpPr>
            <p:spPr>
              <a:xfrm>
                <a:off x="128588"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4" name="Freeform 6"/>
              <p:cNvSpPr/>
              <p:nvPr/>
            </p:nvSpPr>
            <p:spPr>
              <a:xfrm>
                <a:off x="47625" y="217646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5"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6"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7" name="Freeform 9"/>
              <p:cNvSpPr/>
              <p:nvPr/>
            </p:nvSpPr>
            <p:spPr>
              <a:xfrm>
                <a:off x="517525" y="180181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8"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9"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0" name="Freeform 12"/>
              <p:cNvSpPr/>
              <p:nvPr/>
            </p:nvSpPr>
            <p:spPr>
              <a:xfrm>
                <a:off x="603250" y="14208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1" name="Freeform 13"/>
              <p:cNvSpPr/>
              <p:nvPr/>
            </p:nvSpPr>
            <p:spPr>
              <a:xfrm>
                <a:off x="603250" y="9032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2"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3"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5"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6" name="Freeform 19"/>
              <p:cNvSpPr/>
              <p:nvPr/>
            </p:nvSpPr>
            <p:spPr>
              <a:xfrm>
                <a:off x="142875" y="1382712"/>
                <a:ext cx="142876"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7" name="Freeform 20"/>
              <p:cNvSpPr/>
              <p:nvPr/>
            </p:nvSpPr>
            <p:spPr>
              <a:xfrm>
                <a:off x="219075" y="1849437"/>
                <a:ext cx="114301"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8" name="Rectangle 21"/>
              <p:cNvSpPr/>
              <p:nvPr/>
            </p:nvSpPr>
            <p:spPr>
              <a:xfrm>
                <a:off x="147638"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9"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0" name="Freeform 23"/>
              <p:cNvSpPr/>
              <p:nvPr/>
            </p:nvSpPr>
            <p:spPr>
              <a:xfrm>
                <a:off x="66675" y="44815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1" name="Freeform 24"/>
              <p:cNvSpPr/>
              <p:nvPr/>
            </p:nvSpPr>
            <p:spPr>
              <a:xfrm>
                <a:off x="0" y="5627687"/>
                <a:ext cx="85726"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2"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3" name="Freeform 26"/>
              <p:cNvSpPr/>
              <p:nvPr/>
            </p:nvSpPr>
            <p:spPr>
              <a:xfrm>
                <a:off x="323850" y="5422899"/>
                <a:ext cx="374651"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4" name="Freeform 27"/>
              <p:cNvSpPr/>
              <p:nvPr/>
            </p:nvSpPr>
            <p:spPr>
              <a:xfrm>
                <a:off x="584200" y="5945187"/>
                <a:ext cx="152401"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5"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6"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7"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28"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grpSp>
          <p:nvGrpSpPr>
            <p:cNvPr id="40" name="Group 9"/>
            <p:cNvGrpSpPr/>
            <p:nvPr/>
          </p:nvGrpSpPr>
          <p:grpSpPr>
            <a:xfrm>
              <a:off x="11386343" y="0"/>
              <a:ext cx="667546" cy="6848476"/>
              <a:chOff x="0" y="0"/>
              <a:chExt cx="667544" cy="6848475"/>
            </a:xfrm>
          </p:grpSpPr>
          <p:sp>
            <p:nvSpPr>
              <p:cNvPr id="30"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1"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2"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3"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4"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5"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7" y="21600"/>
                    </a:moveTo>
                    <a:lnTo>
                      <a:pt x="0" y="21600"/>
                    </a:lnTo>
                    <a:lnTo>
                      <a:pt x="0" y="17538"/>
                    </a:lnTo>
                    <a:lnTo>
                      <a:pt x="19575" y="13630"/>
                    </a:lnTo>
                    <a:lnTo>
                      <a:pt x="19575" y="0"/>
                    </a:lnTo>
                    <a:lnTo>
                      <a:pt x="21600" y="0"/>
                    </a:lnTo>
                    <a:lnTo>
                      <a:pt x="21600" y="13764"/>
                    </a:lnTo>
                    <a:lnTo>
                      <a:pt x="1687" y="17671"/>
                    </a:lnTo>
                    <a:lnTo>
                      <a:pt x="1687"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6"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7"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8"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9"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grpSp>
      <p:sp>
        <p:nvSpPr>
          <p:cNvPr id="42" name="Title Text"/>
          <p:cNvSpPr txBox="1">
            <a:spLocks noGrp="1"/>
          </p:cNvSpPr>
          <p:nvPr>
            <p:ph type="title"/>
          </p:nvPr>
        </p:nvSpPr>
        <p:spPr>
          <a:xfrm>
            <a:off x="1141412" y="618518"/>
            <a:ext cx="9905999" cy="14785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t>Title Text</a:t>
            </a:r>
          </a:p>
        </p:txBody>
      </p:sp>
      <p:sp>
        <p:nvSpPr>
          <p:cNvPr id="43"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xfrm>
            <a:off x="10803123" y="5950266"/>
            <a:ext cx="244287" cy="231141"/>
          </a:xfrm>
          <a:prstGeom prst="rect">
            <a:avLst/>
          </a:prstGeom>
          <a:ln w="12700">
            <a:miter lim="400000"/>
          </a:ln>
        </p:spPr>
        <p:txBody>
          <a:bodyPr wrap="none" lIns="45719" rIns="45719" anchor="ctr">
            <a:spAutoFit/>
          </a:bodyPr>
          <a:lstStyle>
            <a:lvl1pPr algn="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3600" b="0" i="0" u="none" strike="noStrike" cap="all" spc="0" baseline="0">
          <a:ln>
            <a:noFill/>
          </a:ln>
          <a:solidFill>
            <a:srgbClr val="FFFFFF"/>
          </a:solidFill>
          <a:uFillTx/>
          <a:latin typeface="Tw Cen MT"/>
          <a:ea typeface="Tw Cen MT"/>
          <a:cs typeface="Tw Cen MT"/>
          <a:sym typeface="Tw Cen MT"/>
        </a:defRPr>
      </a:lvl9pPr>
    </p:titleStyle>
    <p:bodyStyle>
      <a:lvl1pPr marL="228600" marR="0" indent="-228600"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1pPr>
      <a:lvl2pPr marL="731519" marR="0" indent="-274319"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2pPr>
      <a:lvl3pPr marL="1219200" marR="0" indent="-304800"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3pPr>
      <a:lvl4pPr marL="1714500" marR="0" indent="-342900"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4pPr>
      <a:lvl5pPr marL="2171700" marR="0" indent="-342900"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5pPr>
      <a:lvl6pPr marL="2677885" marR="0" indent="-391885"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6pPr>
      <a:lvl7pPr marL="3135085" marR="0" indent="-391885"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7pPr>
      <a:lvl8pPr marL="3592285" marR="0" indent="-391885"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8pPr>
      <a:lvl9pPr marL="4049485" marR="0" indent="-391885" algn="l" defTabSz="914400" rtl="0" latinLnBrk="0">
        <a:lnSpc>
          <a:spcPct val="120000"/>
        </a:lnSpc>
        <a:spcBef>
          <a:spcPts val="1000"/>
        </a:spcBef>
        <a:spcAft>
          <a:spcPts val="0"/>
        </a:spcAft>
        <a:buClrTx/>
        <a:buSzPct val="125000"/>
        <a:buFont typeface="Arial"/>
        <a:buChar char="•"/>
        <a:tabLst/>
        <a:defRPr sz="2400" b="0" i="0" u="none" strike="noStrike" cap="none" spc="0" baseline="0">
          <a:ln>
            <a:noFill/>
          </a:ln>
          <a:solidFill>
            <a:srgbClr val="FFFFFF"/>
          </a:solidFill>
          <a:uFillTx/>
          <a:latin typeface="Tw Cen MT"/>
          <a:ea typeface="Tw Cen MT"/>
          <a:cs typeface="Tw Cen MT"/>
          <a:sym typeface="Tw Cen MT"/>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1pPr>
      <a:lvl2pPr marL="0" marR="0" indent="457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2pPr>
      <a:lvl3pPr marL="0" marR="0" indent="914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3pPr>
      <a:lvl4pPr marL="0" marR="0" indent="1371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4pPr>
      <a:lvl5pPr marL="0" marR="0" indent="18288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5pPr>
      <a:lvl6pPr marL="0" marR="0" indent="22860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6pPr>
      <a:lvl7pPr marL="0" marR="0" indent="2743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7pPr>
      <a:lvl8pPr marL="0" marR="0" indent="3200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8pPr>
      <a:lvl9pPr marL="0" marR="0" indent="3657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w Cen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1"/>
          <p:cNvSpPr txBox="1">
            <a:spLocks noGrp="1"/>
          </p:cNvSpPr>
          <p:nvPr>
            <p:ph type="ctrTitle"/>
          </p:nvPr>
        </p:nvSpPr>
        <p:spPr>
          <a:prstGeom prst="rect">
            <a:avLst/>
          </a:prstGeom>
        </p:spPr>
        <p:txBody>
          <a:bodyPr/>
          <a:lstStyle>
            <a:lvl1pPr algn="ctr"/>
          </a:lstStyle>
          <a:p>
            <a:r>
              <a:t>UI elements in Android </a:t>
            </a:r>
          </a:p>
        </p:txBody>
      </p:sp>
      <p:sp>
        <p:nvSpPr>
          <p:cNvPr id="320" name="Subtitle 2"/>
          <p:cNvSpPr txBox="1">
            <a:spLocks noGrp="1"/>
          </p:cNvSpPr>
          <p:nvPr>
            <p:ph type="subTitle" sz="quarter" idx="1"/>
          </p:nvPr>
        </p:nvSpPr>
        <p:spPr>
          <a:xfrm>
            <a:off x="1876424" y="3602037"/>
            <a:ext cx="8791576" cy="1655762"/>
          </a:xfrm>
          <a:prstGeom prst="rect">
            <a:avLst/>
          </a:prstGeom>
        </p:spPr>
        <p:txBody>
          <a:bodyPr/>
          <a:lstStyle/>
          <a:p>
            <a:pPr algn="ct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ontent Placeholder 2"/>
          <p:cNvSpPr txBox="1">
            <a:spLocks noGrp="1"/>
          </p:cNvSpPr>
          <p:nvPr>
            <p:ph type="body" idx="1"/>
          </p:nvPr>
        </p:nvSpPr>
        <p:spPr>
          <a:xfrm>
            <a:off x="563672" y="946778"/>
            <a:ext cx="10483740" cy="4815196"/>
          </a:xfrm>
          <a:prstGeom prst="rect">
            <a:avLst/>
          </a:prstGeom>
        </p:spPr>
        <p:txBody>
          <a:bodyPr/>
          <a:lstStyle/>
          <a:p>
            <a:r>
              <a:t>Linear Layout</a:t>
            </a:r>
          </a:p>
          <a:p>
            <a:pPr marL="685800" lvl="1" indent="-228600">
              <a:spcBef>
                <a:spcPts val="500"/>
              </a:spcBef>
              <a:defRPr sz="2000"/>
            </a:pPr>
            <a:r>
              <a:t>A layout that organizes its children into a single horizontal or vertical row</a:t>
            </a:r>
          </a:p>
          <a:p>
            <a:r>
              <a:t>Relative Layout</a:t>
            </a:r>
          </a:p>
          <a:p>
            <a:pPr marL="685800" lvl="1" indent="-228600">
              <a:spcBef>
                <a:spcPts val="500"/>
              </a:spcBef>
              <a:defRPr sz="2000"/>
            </a:pPr>
            <a:r>
              <a:t>Enables you to specify the location of child objects relative to each other (child A to the left of child B) or to the parent (aligned to the top of the parent).</a:t>
            </a:r>
          </a:p>
          <a:p>
            <a:r>
              <a:t>WebView</a:t>
            </a:r>
          </a:p>
          <a:p>
            <a:pPr marL="685800" lvl="1" indent="-228600">
              <a:spcBef>
                <a:spcPts val="500"/>
              </a:spcBef>
              <a:defRPr sz="2000"/>
            </a:pPr>
            <a:r>
              <a:t>Displays web pages.</a:t>
            </a:r>
          </a:p>
          <a:p>
            <a:pPr marL="0" indent="0">
              <a:buSzTx/>
              <a:buNone/>
            </a:pPr>
            <a:r>
              <a:rPr sz="2000"/>
              <a:t/>
            </a:r>
            <a:br>
              <a:rPr sz="2000"/>
            </a:br>
            <a:endParaRPr sz="2000"/>
          </a:p>
        </p:txBody>
      </p:sp>
      <p:sp>
        <p:nvSpPr>
          <p:cNvPr id="350" name="Rectangle 3"/>
          <p:cNvSpPr txBox="1"/>
          <p:nvPr/>
        </p:nvSpPr>
        <p:spPr>
          <a:xfrm>
            <a:off x="784964" y="4838643"/>
            <a:ext cx="1140703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Roboto"/>
                <a:ea typeface="Roboto"/>
                <a:cs typeface="Roboto"/>
                <a:sym typeface="Roboto"/>
              </a:defRPr>
            </a:pPr>
            <a:r>
              <a:t>Note:</a:t>
            </a:r>
            <a:r>
              <a:rPr b="0"/>
              <a:t> Although you can nest one or more layouts within another layout to achieve your UI design, you should strive to keep your layout hierarchy as shallow as possible. Your layout draws faster if it has fewer nested layouts (a wide view hierarchy is better than a deep view hierarchy).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itle 1"/>
          <p:cNvSpPr txBox="1">
            <a:spLocks noGrp="1"/>
          </p:cNvSpPr>
          <p:nvPr>
            <p:ph type="title"/>
          </p:nvPr>
        </p:nvSpPr>
        <p:spPr>
          <a:xfrm>
            <a:off x="1141413" y="618518"/>
            <a:ext cx="9905998" cy="1478571"/>
          </a:xfrm>
          <a:prstGeom prst="rect">
            <a:avLst/>
          </a:prstGeom>
        </p:spPr>
        <p:txBody>
          <a:bodyPr/>
          <a:lstStyle/>
          <a:p>
            <a:r>
              <a:t>tutorialspoint</a:t>
            </a:r>
          </a:p>
        </p:txBody>
      </p:sp>
      <p:sp>
        <p:nvSpPr>
          <p:cNvPr id="353" name="Content Placeholder 2"/>
          <p:cNvSpPr txBox="1">
            <a:spLocks noGrp="1"/>
          </p:cNvSpPr>
          <p:nvPr>
            <p:ph type="body" idx="1"/>
          </p:nvPr>
        </p:nvSpPr>
        <p:spPr>
          <a:xfrm>
            <a:off x="1141411" y="2249486"/>
            <a:ext cx="9906001" cy="3541715"/>
          </a:xfrm>
          <a:prstGeom prst="rect">
            <a:avLst/>
          </a:prstGeom>
        </p:spPr>
        <p:txBody>
          <a:bodyPr/>
          <a:lstStyle/>
          <a:p>
            <a:r>
              <a:t>https://www.tutorialspoint.com/android/android_user_interface_layouts.htm</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txBox="1">
            <a:spLocks noGrp="1"/>
          </p:cNvSpPr>
          <p:nvPr>
            <p:ph type="ctrTitle"/>
          </p:nvPr>
        </p:nvSpPr>
        <p:spPr>
          <a:prstGeom prst="rect">
            <a:avLst/>
          </a:prstGeom>
        </p:spPr>
        <p:txBody>
          <a:bodyPr/>
          <a:lstStyle>
            <a:lvl1pPr algn="ctr"/>
          </a:lstStyle>
          <a:p>
            <a:r>
              <a:t> relative measurements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itle"/>
          <p:cNvSpPr txBox="1">
            <a:spLocks noGrp="1"/>
          </p:cNvSpPr>
          <p:nvPr>
            <p:ph type="title"/>
          </p:nvPr>
        </p:nvSpPr>
        <p:spPr>
          <a:prstGeom prst="rect">
            <a:avLst/>
          </a:prstGeom>
        </p:spPr>
        <p:txBody>
          <a:bodyPr/>
          <a:lstStyle/>
          <a:p>
            <a:endParaRPr/>
          </a:p>
        </p:txBody>
      </p:sp>
      <p:sp>
        <p:nvSpPr>
          <p:cNvPr id="358" name="Body"/>
          <p:cNvSpPr txBox="1">
            <a:spLocks noGrp="1"/>
          </p:cNvSpPr>
          <p:nvPr>
            <p:ph type="body" idx="1"/>
          </p:nvPr>
        </p:nvSpPr>
        <p:spPr>
          <a:prstGeom prst="rect">
            <a:avLst/>
          </a:prstGeom>
        </p:spPr>
        <p:txBody>
          <a:bodyPr/>
          <a:lstStyle/>
          <a:p>
            <a:endParaRPr/>
          </a:p>
        </p:txBody>
      </p:sp>
      <p:pic>
        <p:nvPicPr>
          <p:cNvPr id="359" name="0_C5YkT7ohLlyqLRh6.png" descr="0_C5YkT7ohLlyqLRh6.png"/>
          <p:cNvPicPr>
            <a:picLocks noChangeAspect="1"/>
          </p:cNvPicPr>
          <p:nvPr/>
        </p:nvPicPr>
        <p:blipFill>
          <a:blip r:embed="rId2">
            <a:extLst/>
          </a:blip>
          <a:stretch>
            <a:fillRect/>
          </a:stretch>
        </p:blipFill>
        <p:spPr>
          <a:xfrm>
            <a:off x="666750" y="-1"/>
            <a:ext cx="10858501" cy="685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 name="1_WYgIeH2twFUmPcC-aWzHBg.png" descr="1_WYgIeH2twFUmPcC-aWzHBg.png"/>
          <p:cNvPicPr>
            <a:picLocks noChangeAspect="1"/>
          </p:cNvPicPr>
          <p:nvPr/>
        </p:nvPicPr>
        <p:blipFill>
          <a:blip r:embed="rId2">
            <a:extLst/>
          </a:blip>
          <a:stretch>
            <a:fillRect/>
          </a:stretch>
        </p:blipFill>
        <p:spPr>
          <a:xfrm>
            <a:off x="2837656" y="651011"/>
            <a:ext cx="6350001" cy="52070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5jTm3.png" descr="5jTm3.png"/>
          <p:cNvPicPr>
            <a:picLocks noChangeAspect="1"/>
          </p:cNvPicPr>
          <p:nvPr/>
        </p:nvPicPr>
        <p:blipFill>
          <a:blip r:embed="rId2">
            <a:extLst/>
          </a:blip>
          <a:stretch>
            <a:fillRect/>
          </a:stretch>
        </p:blipFill>
        <p:spPr>
          <a:xfrm>
            <a:off x="3817333" y="381000"/>
            <a:ext cx="4064001" cy="60960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Screenshot 2019-03-18 at 15.34.18.png" descr="Screenshot 2019-03-18 at 15.34.18.png"/>
          <p:cNvPicPr>
            <a:picLocks noChangeAspect="1"/>
          </p:cNvPicPr>
          <p:nvPr/>
        </p:nvPicPr>
        <p:blipFill>
          <a:blip r:embed="rId2">
            <a:extLst/>
          </a:blip>
          <a:stretch>
            <a:fillRect/>
          </a:stretch>
        </p:blipFill>
        <p:spPr>
          <a:xfrm>
            <a:off x="2805906" y="1269999"/>
            <a:ext cx="6413501" cy="43180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Screenshot 2019-03-18 at 15.35.05.png" descr="Screenshot 2019-03-18 at 15.35.05.png"/>
          <p:cNvPicPr>
            <a:picLocks noChangeAspect="1"/>
          </p:cNvPicPr>
          <p:nvPr/>
        </p:nvPicPr>
        <p:blipFill>
          <a:blip r:embed="rId2">
            <a:extLst/>
          </a:blip>
          <a:stretch>
            <a:fillRect/>
          </a:stretch>
        </p:blipFill>
        <p:spPr>
          <a:xfrm>
            <a:off x="1543050" y="1377950"/>
            <a:ext cx="9105901" cy="41021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Screenshot 2019-03-18 at 15.37.51.png" descr="Screenshot 2019-03-18 at 15.37.51.png"/>
          <p:cNvPicPr>
            <a:picLocks noChangeAspect="1"/>
          </p:cNvPicPr>
          <p:nvPr/>
        </p:nvPicPr>
        <p:blipFill>
          <a:blip r:embed="rId2">
            <a:extLst/>
          </a:blip>
          <a:stretch>
            <a:fillRect/>
          </a:stretch>
        </p:blipFill>
        <p:spPr>
          <a:xfrm>
            <a:off x="2978150" y="469899"/>
            <a:ext cx="6235701" cy="59182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Screenshot 2019-03-18 at 15.38.02.png" descr="Screenshot 2019-03-18 at 15.38.02.png"/>
          <p:cNvPicPr>
            <a:picLocks noChangeAspect="1"/>
          </p:cNvPicPr>
          <p:nvPr/>
        </p:nvPicPr>
        <p:blipFill>
          <a:blip r:embed="rId2">
            <a:extLst/>
          </a:blip>
          <a:stretch>
            <a:fillRect/>
          </a:stretch>
        </p:blipFill>
        <p:spPr>
          <a:xfrm>
            <a:off x="1694656" y="1587499"/>
            <a:ext cx="8636001" cy="3683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itle 1"/>
          <p:cNvSpPr txBox="1">
            <a:spLocks noGrp="1"/>
          </p:cNvSpPr>
          <p:nvPr>
            <p:ph type="title"/>
          </p:nvPr>
        </p:nvSpPr>
        <p:spPr>
          <a:xfrm>
            <a:off x="1141413" y="618518"/>
            <a:ext cx="9905998" cy="1478571"/>
          </a:xfrm>
          <a:prstGeom prst="rect">
            <a:avLst/>
          </a:prstGeom>
        </p:spPr>
        <p:txBody>
          <a:bodyPr/>
          <a:lstStyle/>
          <a:p>
            <a:r>
              <a:t>Lecture Agenda</a:t>
            </a:r>
          </a:p>
        </p:txBody>
      </p:sp>
      <p:sp>
        <p:nvSpPr>
          <p:cNvPr id="323" name="Content Placeholder 2"/>
          <p:cNvSpPr txBox="1">
            <a:spLocks noGrp="1"/>
          </p:cNvSpPr>
          <p:nvPr>
            <p:ph type="body" idx="1"/>
          </p:nvPr>
        </p:nvSpPr>
        <p:spPr>
          <a:xfrm>
            <a:off x="1141411" y="2249486"/>
            <a:ext cx="9906001" cy="3541715"/>
          </a:xfrm>
          <a:prstGeom prst="rect">
            <a:avLst/>
          </a:prstGeom>
        </p:spPr>
        <p:txBody>
          <a:bodyPr/>
          <a:lstStyle/>
          <a:p>
            <a:r>
              <a:t>Overview of Layouts</a:t>
            </a:r>
          </a:p>
          <a:p>
            <a:r>
              <a:t>Overview of Elements</a:t>
            </a:r>
          </a:p>
          <a:p>
            <a:r>
              <a:t>Debugging tools</a:t>
            </a:r>
          </a:p>
          <a:p>
            <a:r>
              <a:t>Play with all that </a:t>
            </a:r>
            <a:r>
              <a:rPr>
                <a:latin typeface="Wingdings"/>
                <a:ea typeface="Wingdings"/>
                <a:cs typeface="Wingdings"/>
                <a:sym typeface="Wingdings"/>
              </a:rPr>
              <a: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Screenshot 2019-03-18 at 15.41.38.png" descr="Screenshot 2019-03-18 at 15.41.38.png"/>
          <p:cNvPicPr>
            <a:picLocks noChangeAspect="1"/>
          </p:cNvPicPr>
          <p:nvPr/>
        </p:nvPicPr>
        <p:blipFill>
          <a:blip r:embed="rId2">
            <a:extLst/>
          </a:blip>
          <a:stretch>
            <a:fillRect/>
          </a:stretch>
        </p:blipFill>
        <p:spPr>
          <a:xfrm>
            <a:off x="3187699" y="558799"/>
            <a:ext cx="5816601" cy="57404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itle"/>
          <p:cNvSpPr txBox="1">
            <a:spLocks noGrp="1"/>
          </p:cNvSpPr>
          <p:nvPr>
            <p:ph type="title"/>
          </p:nvPr>
        </p:nvSpPr>
        <p:spPr>
          <a:prstGeom prst="rect">
            <a:avLst/>
          </a:prstGeom>
        </p:spPr>
        <p:txBody>
          <a:bodyPr/>
          <a:lstStyle/>
          <a:p>
            <a:endParaRPr/>
          </a:p>
        </p:txBody>
      </p:sp>
      <p:sp>
        <p:nvSpPr>
          <p:cNvPr id="390" name="Body"/>
          <p:cNvSpPr txBox="1">
            <a:spLocks noGrp="1"/>
          </p:cNvSpPr>
          <p:nvPr>
            <p:ph type="body" idx="1"/>
          </p:nvPr>
        </p:nvSpPr>
        <p:spPr>
          <a:prstGeom prst="rect">
            <a:avLst/>
          </a:prstGeom>
        </p:spPr>
        <p:txBody>
          <a:bodyPr/>
          <a:lstStyle/>
          <a:p>
            <a:endParaRPr/>
          </a:p>
        </p:txBody>
      </p:sp>
      <p:pic>
        <p:nvPicPr>
          <p:cNvPr id="391" name="Screenshot 2019-03-18 at 15.43.11.png" descr="Screenshot 2019-03-18 at 15.43.11.png"/>
          <p:cNvPicPr>
            <a:picLocks noChangeAspect="1"/>
          </p:cNvPicPr>
          <p:nvPr/>
        </p:nvPicPr>
        <p:blipFill>
          <a:blip r:embed="rId2">
            <a:extLst/>
          </a:blip>
          <a:stretch>
            <a:fillRect/>
          </a:stretch>
        </p:blipFill>
        <p:spPr>
          <a:xfrm>
            <a:off x="-7" y="576964"/>
            <a:ext cx="12192001" cy="570407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ontent Placeholder 2"/>
          <p:cNvSpPr txBox="1">
            <a:spLocks noGrp="1"/>
          </p:cNvSpPr>
          <p:nvPr>
            <p:ph type="body" idx="1"/>
          </p:nvPr>
        </p:nvSpPr>
        <p:spPr>
          <a:xfrm>
            <a:off x="1141411" y="2249486"/>
            <a:ext cx="9906001" cy="3541715"/>
          </a:xfrm>
          <a:prstGeom prst="rect">
            <a:avLst/>
          </a:prstGeom>
        </p:spPr>
        <p:txBody>
          <a:bodyPr/>
          <a:lstStyle/>
          <a:p>
            <a:r>
              <a:t>density-independent pixel units (</a:t>
            </a:r>
            <a:r>
              <a:rPr b="1" i="1"/>
              <a:t>dp</a:t>
            </a:r>
            <a:r>
              <a:t>)</a:t>
            </a:r>
          </a:p>
          <a:p>
            <a:r>
              <a:t>scale-independent pixels (sp)</a:t>
            </a:r>
            <a:endParaRPr b="1" i="1"/>
          </a:p>
          <a:p>
            <a:pPr>
              <a:defRPr b="1" i="1"/>
            </a:pPr>
            <a:r>
              <a:t>wrap_content</a:t>
            </a:r>
            <a:r>
              <a:rPr b="0" i="0"/>
              <a:t> tells your view to size itself to the dimensions required by its content.</a:t>
            </a:r>
          </a:p>
          <a:p>
            <a:pPr>
              <a:defRPr b="1" i="1"/>
            </a:pPr>
            <a:r>
              <a:t>match_parent</a:t>
            </a:r>
            <a:r>
              <a:rPr b="0" i="0"/>
              <a:t> tells your view to become as big as its parent view group will allow.</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itle 1"/>
          <p:cNvSpPr txBox="1">
            <a:spLocks noGrp="1"/>
          </p:cNvSpPr>
          <p:nvPr>
            <p:ph type="title"/>
          </p:nvPr>
        </p:nvSpPr>
        <p:spPr>
          <a:xfrm>
            <a:off x="1141413" y="618518"/>
            <a:ext cx="9905998" cy="1478571"/>
          </a:xfrm>
          <a:prstGeom prst="rect">
            <a:avLst/>
          </a:prstGeom>
        </p:spPr>
        <p:txBody>
          <a:bodyPr/>
          <a:lstStyle/>
          <a:p>
            <a:r>
              <a:t>density-independent pixel units (</a:t>
            </a:r>
            <a:r>
              <a:rPr b="1" i="1"/>
              <a:t>dp</a:t>
            </a:r>
            <a:r>
              <a:t>)</a:t>
            </a:r>
          </a:p>
        </p:txBody>
      </p:sp>
      <p:sp>
        <p:nvSpPr>
          <p:cNvPr id="396" name="Content Placeholder 2"/>
          <p:cNvSpPr txBox="1">
            <a:spLocks noGrp="1"/>
          </p:cNvSpPr>
          <p:nvPr>
            <p:ph type="body" idx="1"/>
          </p:nvPr>
        </p:nvSpPr>
        <p:spPr>
          <a:xfrm>
            <a:off x="1141411" y="2249486"/>
            <a:ext cx="9906001" cy="3541715"/>
          </a:xfrm>
          <a:prstGeom prst="rect">
            <a:avLst/>
          </a:prstGeom>
        </p:spPr>
        <p:txBody>
          <a:bodyPr/>
          <a:lstStyle/>
          <a:p>
            <a:pPr>
              <a:defRPr b="1"/>
            </a:pPr>
            <a:r>
              <a:t>dp</a:t>
            </a:r>
            <a:r>
              <a:rPr b="0"/>
              <a:t> or </a:t>
            </a:r>
            <a:r>
              <a:t>dip</a:t>
            </a:r>
          </a:p>
          <a:p>
            <a:r>
              <a:t>Density-independent Pixels - an abstract unit that is based on the physical density of the screen. These units are relative to a 160 dpi screen, so one dp is one pixel on a 160 dpi screen. The ratio of dp-to-pixel will change with the screen density, but not necessarily in direct proportion. Note: The compiler accepts both "dip" and "dp", though "dp" is more consistent with "sp".</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itle 1"/>
          <p:cNvSpPr txBox="1">
            <a:spLocks noGrp="1"/>
          </p:cNvSpPr>
          <p:nvPr>
            <p:ph type="title"/>
          </p:nvPr>
        </p:nvSpPr>
        <p:spPr>
          <a:xfrm>
            <a:off x="1141413" y="618518"/>
            <a:ext cx="9905998" cy="1478571"/>
          </a:xfrm>
          <a:prstGeom prst="rect">
            <a:avLst/>
          </a:prstGeom>
        </p:spPr>
        <p:txBody>
          <a:bodyPr/>
          <a:lstStyle/>
          <a:p>
            <a:r>
              <a:t>Scale-independent Pixels (SP)</a:t>
            </a:r>
          </a:p>
        </p:txBody>
      </p:sp>
      <p:sp>
        <p:nvSpPr>
          <p:cNvPr id="399" name="Content Placeholder 2"/>
          <p:cNvSpPr txBox="1">
            <a:spLocks noGrp="1"/>
          </p:cNvSpPr>
          <p:nvPr>
            <p:ph type="body" idx="1"/>
          </p:nvPr>
        </p:nvSpPr>
        <p:spPr>
          <a:xfrm>
            <a:off x="1141411" y="2249486"/>
            <a:ext cx="9906001" cy="3541715"/>
          </a:xfrm>
          <a:prstGeom prst="rect">
            <a:avLst/>
          </a:prstGeom>
        </p:spPr>
        <p:txBody>
          <a:bodyPr/>
          <a:lstStyle/>
          <a:p>
            <a:r>
              <a:t>Scale-independent Pixels - this is like the dp unit, but it is also scaled by the user's font size preference. It is recommended you use this unit when specifying font sizes, so they will be adjusted for both the screen density and user's preference.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Title 1"/>
          <p:cNvSpPr txBox="1">
            <a:spLocks noGrp="1"/>
          </p:cNvSpPr>
          <p:nvPr>
            <p:ph type="ctrTitle"/>
          </p:nvPr>
        </p:nvSpPr>
        <p:spPr>
          <a:prstGeom prst="rect">
            <a:avLst/>
          </a:prstGeom>
        </p:spPr>
        <p:txBody>
          <a:bodyPr/>
          <a:lstStyle/>
          <a:p>
            <a:r>
              <a:t>Elements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 View"/>
          <p:cNvSpPr txBox="1">
            <a:spLocks noGrp="1"/>
          </p:cNvSpPr>
          <p:nvPr>
            <p:ph type="title"/>
          </p:nvPr>
        </p:nvSpPr>
        <p:spPr>
          <a:prstGeom prst="rect">
            <a:avLst/>
          </a:prstGeom>
        </p:spPr>
        <p:txBody>
          <a:bodyPr/>
          <a:lstStyle/>
          <a:p>
            <a:r>
              <a:t>Text View</a:t>
            </a:r>
          </a:p>
        </p:txBody>
      </p:sp>
      <p:pic>
        <p:nvPicPr>
          <p:cNvPr id="404" name="Screenshot 2019-03-18 at 16.14.47.png" descr="Screenshot 2019-03-18 at 16.14.47.png"/>
          <p:cNvPicPr>
            <a:picLocks noChangeAspect="1"/>
          </p:cNvPicPr>
          <p:nvPr/>
        </p:nvPicPr>
        <p:blipFill>
          <a:blip r:embed="rId2">
            <a:extLst/>
          </a:blip>
          <a:stretch>
            <a:fillRect/>
          </a:stretch>
        </p:blipFill>
        <p:spPr>
          <a:xfrm>
            <a:off x="2969661" y="1948316"/>
            <a:ext cx="2997201" cy="4076701"/>
          </a:xfrm>
          <a:prstGeom prst="rect">
            <a:avLst/>
          </a:prstGeom>
          <a:ln w="12700">
            <a:miter lim="400000"/>
          </a:ln>
        </p:spPr>
      </p:pic>
      <p:pic>
        <p:nvPicPr>
          <p:cNvPr id="405" name="Screenshot 2019-03-18 at 16.15.37.png" descr="Screenshot 2019-03-18 at 16.15.37.png"/>
          <p:cNvPicPr>
            <a:picLocks noChangeAspect="1"/>
          </p:cNvPicPr>
          <p:nvPr/>
        </p:nvPicPr>
        <p:blipFill>
          <a:blip r:embed="rId3">
            <a:extLst/>
          </a:blip>
          <a:stretch>
            <a:fillRect/>
          </a:stretch>
        </p:blipFill>
        <p:spPr>
          <a:xfrm>
            <a:off x="7122096" y="3113859"/>
            <a:ext cx="3060701" cy="283210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Edit text"/>
          <p:cNvSpPr txBox="1">
            <a:spLocks noGrp="1"/>
          </p:cNvSpPr>
          <p:nvPr>
            <p:ph type="title"/>
          </p:nvPr>
        </p:nvSpPr>
        <p:spPr>
          <a:prstGeom prst="rect">
            <a:avLst/>
          </a:prstGeom>
        </p:spPr>
        <p:txBody>
          <a:bodyPr/>
          <a:lstStyle/>
          <a:p>
            <a:r>
              <a:t>Edit text</a:t>
            </a:r>
          </a:p>
        </p:txBody>
      </p:sp>
      <p:pic>
        <p:nvPicPr>
          <p:cNvPr id="408" name="Screenshot 2019-03-18 at 16.18.57.png" descr="Screenshot 2019-03-18 at 16.18.57.png"/>
          <p:cNvPicPr>
            <a:picLocks noChangeAspect="1"/>
          </p:cNvPicPr>
          <p:nvPr/>
        </p:nvPicPr>
        <p:blipFill>
          <a:blip r:embed="rId2">
            <a:extLst/>
          </a:blip>
          <a:stretch>
            <a:fillRect/>
          </a:stretch>
        </p:blipFill>
        <p:spPr>
          <a:xfrm>
            <a:off x="209399" y="2690772"/>
            <a:ext cx="4289151" cy="2620070"/>
          </a:xfrm>
          <a:prstGeom prst="rect">
            <a:avLst/>
          </a:prstGeom>
          <a:ln w="12700">
            <a:miter lim="400000"/>
          </a:ln>
        </p:spPr>
      </p:pic>
      <p:pic>
        <p:nvPicPr>
          <p:cNvPr id="409" name="Screenshot 2019-03-18 at 16.19.01.png" descr="Screenshot 2019-03-18 at 16.19.01.png"/>
          <p:cNvPicPr>
            <a:picLocks noChangeAspect="1"/>
          </p:cNvPicPr>
          <p:nvPr/>
        </p:nvPicPr>
        <p:blipFill>
          <a:blip r:embed="rId3">
            <a:extLst/>
          </a:blip>
          <a:stretch>
            <a:fillRect/>
          </a:stretch>
        </p:blipFill>
        <p:spPr>
          <a:xfrm>
            <a:off x="4640655" y="2772190"/>
            <a:ext cx="4289151" cy="2457234"/>
          </a:xfrm>
          <a:prstGeom prst="rect">
            <a:avLst/>
          </a:prstGeom>
          <a:ln w="12700">
            <a:miter lim="400000"/>
          </a:ln>
        </p:spPr>
      </p:pic>
      <p:pic>
        <p:nvPicPr>
          <p:cNvPr id="410" name="Screenshot 2019-03-18 at 16.19.05.png" descr="Screenshot 2019-03-18 at 16.19.05.png"/>
          <p:cNvPicPr>
            <a:picLocks noChangeAspect="1"/>
          </p:cNvPicPr>
          <p:nvPr/>
        </p:nvPicPr>
        <p:blipFill>
          <a:blip r:embed="rId4">
            <a:extLst/>
          </a:blip>
          <a:stretch>
            <a:fillRect/>
          </a:stretch>
        </p:blipFill>
        <p:spPr>
          <a:xfrm>
            <a:off x="9071911" y="2242992"/>
            <a:ext cx="2984501" cy="31115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Button"/>
          <p:cNvSpPr txBox="1">
            <a:spLocks noGrp="1"/>
          </p:cNvSpPr>
          <p:nvPr>
            <p:ph type="title"/>
          </p:nvPr>
        </p:nvSpPr>
        <p:spPr>
          <a:prstGeom prst="rect">
            <a:avLst/>
          </a:prstGeom>
        </p:spPr>
        <p:txBody>
          <a:bodyPr/>
          <a:lstStyle/>
          <a:p>
            <a:r>
              <a:t>Button</a:t>
            </a:r>
          </a:p>
        </p:txBody>
      </p:sp>
      <p:pic>
        <p:nvPicPr>
          <p:cNvPr id="413" name="Screenshot 2019-03-18 at 16.23.21.png" descr="Screenshot 2019-03-18 at 16.23.21.png"/>
          <p:cNvPicPr>
            <a:picLocks noChangeAspect="1"/>
          </p:cNvPicPr>
          <p:nvPr/>
        </p:nvPicPr>
        <p:blipFill>
          <a:blip r:embed="rId2">
            <a:extLst/>
          </a:blip>
          <a:stretch>
            <a:fillRect/>
          </a:stretch>
        </p:blipFill>
        <p:spPr>
          <a:xfrm>
            <a:off x="570948" y="2068243"/>
            <a:ext cx="5049421" cy="4077428"/>
          </a:xfrm>
          <a:prstGeom prst="rect">
            <a:avLst/>
          </a:prstGeom>
          <a:ln w="12700">
            <a:miter lim="400000"/>
          </a:ln>
        </p:spPr>
      </p:pic>
      <p:pic>
        <p:nvPicPr>
          <p:cNvPr id="414" name="Screenshot 2019-03-18 at 16.24.10.png" descr="Screenshot 2019-03-18 at 16.24.10.png"/>
          <p:cNvPicPr>
            <a:picLocks noChangeAspect="1"/>
          </p:cNvPicPr>
          <p:nvPr/>
        </p:nvPicPr>
        <p:blipFill>
          <a:blip r:embed="rId3">
            <a:extLst/>
          </a:blip>
          <a:stretch>
            <a:fillRect/>
          </a:stretch>
        </p:blipFill>
        <p:spPr>
          <a:xfrm>
            <a:off x="6283102" y="2951256"/>
            <a:ext cx="4864101" cy="23114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ImageButton"/>
          <p:cNvSpPr txBox="1">
            <a:spLocks noGrp="1"/>
          </p:cNvSpPr>
          <p:nvPr>
            <p:ph type="title"/>
          </p:nvPr>
        </p:nvSpPr>
        <p:spPr>
          <a:prstGeom prst="rect">
            <a:avLst/>
          </a:prstGeom>
        </p:spPr>
        <p:txBody>
          <a:bodyPr/>
          <a:lstStyle/>
          <a:p>
            <a:r>
              <a:t>ImageButton</a:t>
            </a:r>
          </a:p>
        </p:txBody>
      </p:sp>
      <p:sp>
        <p:nvSpPr>
          <p:cNvPr id="417" name="Can’t set text…"/>
          <p:cNvSpPr txBox="1">
            <a:spLocks noGrp="1"/>
          </p:cNvSpPr>
          <p:nvPr>
            <p:ph type="body" idx="1"/>
          </p:nvPr>
        </p:nvSpPr>
        <p:spPr>
          <a:prstGeom prst="rect">
            <a:avLst/>
          </a:prstGeom>
        </p:spPr>
        <p:txBody>
          <a:bodyPr/>
          <a:lstStyle/>
          <a:p>
            <a:r>
              <a:t>Can’t set text</a:t>
            </a:r>
          </a:p>
          <a:p>
            <a:r>
              <a:t>Can set image scale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1"/>
          <p:cNvSpPr txBox="1">
            <a:spLocks noGrp="1"/>
          </p:cNvSpPr>
          <p:nvPr>
            <p:ph type="ctrTitle"/>
          </p:nvPr>
        </p:nvSpPr>
        <p:spPr>
          <a:prstGeom prst="rect">
            <a:avLst/>
          </a:prstGeom>
        </p:spPr>
        <p:txBody>
          <a:bodyPr/>
          <a:lstStyle>
            <a:lvl1pPr algn="ctr"/>
          </a:lstStyle>
          <a:p>
            <a:r>
              <a:t>Common Layouts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cale type"/>
          <p:cNvSpPr txBox="1">
            <a:spLocks noGrp="1"/>
          </p:cNvSpPr>
          <p:nvPr>
            <p:ph type="title"/>
          </p:nvPr>
        </p:nvSpPr>
        <p:spPr>
          <a:prstGeom prst="rect">
            <a:avLst/>
          </a:prstGeom>
        </p:spPr>
        <p:txBody>
          <a:bodyPr/>
          <a:lstStyle/>
          <a:p>
            <a:r>
              <a:t>scale type</a:t>
            </a:r>
          </a:p>
        </p:txBody>
      </p:sp>
      <p:pic>
        <p:nvPicPr>
          <p:cNvPr id="420" name="wDbiaqGSQyyErtXGSh6w_scaletype.png" descr="wDbiaqGSQyyErtXGSh6w_scaletype.png"/>
          <p:cNvPicPr>
            <a:picLocks noChangeAspect="1"/>
          </p:cNvPicPr>
          <p:nvPr/>
        </p:nvPicPr>
        <p:blipFill>
          <a:blip r:embed="rId2">
            <a:extLst/>
          </a:blip>
          <a:stretch>
            <a:fillRect/>
          </a:stretch>
        </p:blipFill>
        <p:spPr>
          <a:xfrm>
            <a:off x="3568707" y="1536741"/>
            <a:ext cx="4712666" cy="499838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heck box and Radio buttons"/>
          <p:cNvSpPr txBox="1">
            <a:spLocks noGrp="1"/>
          </p:cNvSpPr>
          <p:nvPr>
            <p:ph type="title"/>
          </p:nvPr>
        </p:nvSpPr>
        <p:spPr>
          <a:prstGeom prst="rect">
            <a:avLst/>
          </a:prstGeom>
        </p:spPr>
        <p:txBody>
          <a:bodyPr/>
          <a:lstStyle/>
          <a:p>
            <a:r>
              <a:t>Check box and Radio buttons</a:t>
            </a:r>
          </a:p>
        </p:txBody>
      </p:sp>
      <p:pic>
        <p:nvPicPr>
          <p:cNvPr id="423" name="Screenshot 2019-03-18 at 16.30.11.png" descr="Screenshot 2019-03-18 at 16.30.11.png"/>
          <p:cNvPicPr>
            <a:picLocks noChangeAspect="1"/>
          </p:cNvPicPr>
          <p:nvPr/>
        </p:nvPicPr>
        <p:blipFill>
          <a:blip r:embed="rId2">
            <a:extLst/>
          </a:blip>
          <a:stretch>
            <a:fillRect/>
          </a:stretch>
        </p:blipFill>
        <p:spPr>
          <a:xfrm>
            <a:off x="1123004" y="2467318"/>
            <a:ext cx="3314701" cy="2387601"/>
          </a:xfrm>
          <a:prstGeom prst="rect">
            <a:avLst/>
          </a:prstGeom>
          <a:ln w="12700">
            <a:miter lim="400000"/>
          </a:ln>
        </p:spPr>
      </p:pic>
      <p:pic>
        <p:nvPicPr>
          <p:cNvPr id="424" name="Screenshot 2019-03-18 at 16.44.16.png" descr="Screenshot 2019-03-18 at 16.44.16.png"/>
          <p:cNvPicPr>
            <a:picLocks noChangeAspect="1"/>
          </p:cNvPicPr>
          <p:nvPr/>
        </p:nvPicPr>
        <p:blipFill>
          <a:blip r:embed="rId3">
            <a:extLst/>
          </a:blip>
          <a:stretch>
            <a:fillRect/>
          </a:stretch>
        </p:blipFill>
        <p:spPr>
          <a:xfrm>
            <a:off x="5698501" y="2380955"/>
            <a:ext cx="5518057" cy="2560327"/>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oggle button (Switches)"/>
          <p:cNvSpPr txBox="1">
            <a:spLocks noGrp="1"/>
          </p:cNvSpPr>
          <p:nvPr>
            <p:ph type="title"/>
          </p:nvPr>
        </p:nvSpPr>
        <p:spPr>
          <a:prstGeom prst="rect">
            <a:avLst/>
          </a:prstGeom>
        </p:spPr>
        <p:txBody>
          <a:bodyPr/>
          <a:lstStyle/>
          <a:p>
            <a:r>
              <a:t>Toggle button (Switches)</a:t>
            </a:r>
          </a:p>
        </p:txBody>
      </p:sp>
      <p:pic>
        <p:nvPicPr>
          <p:cNvPr id="427" name="Screenshot 2019-03-18 at 16.46.04.png" descr="Screenshot 2019-03-18 at 16.46.04.png"/>
          <p:cNvPicPr>
            <a:picLocks noChangeAspect="1"/>
          </p:cNvPicPr>
          <p:nvPr/>
        </p:nvPicPr>
        <p:blipFill>
          <a:blip r:embed="rId2">
            <a:extLst/>
          </a:blip>
          <a:stretch>
            <a:fillRect/>
          </a:stretch>
        </p:blipFill>
        <p:spPr>
          <a:xfrm>
            <a:off x="1280480" y="2470287"/>
            <a:ext cx="2260601" cy="2870201"/>
          </a:xfrm>
          <a:prstGeom prst="rect">
            <a:avLst/>
          </a:prstGeom>
          <a:ln w="12700">
            <a:miter lim="400000"/>
          </a:ln>
        </p:spPr>
      </p:pic>
      <p:pic>
        <p:nvPicPr>
          <p:cNvPr id="428" name="Screenshot 2019-03-18 at 16.48.06.png" descr="Screenshot 2019-03-18 at 16.48.06.png"/>
          <p:cNvPicPr>
            <a:picLocks noChangeAspect="1"/>
          </p:cNvPicPr>
          <p:nvPr/>
        </p:nvPicPr>
        <p:blipFill>
          <a:blip r:embed="rId3">
            <a:extLst/>
          </a:blip>
          <a:stretch>
            <a:fillRect/>
          </a:stretch>
        </p:blipFill>
        <p:spPr>
          <a:xfrm>
            <a:off x="6765949" y="3340237"/>
            <a:ext cx="3073401" cy="113030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rogress bar"/>
          <p:cNvSpPr txBox="1">
            <a:spLocks noGrp="1"/>
          </p:cNvSpPr>
          <p:nvPr>
            <p:ph type="title"/>
          </p:nvPr>
        </p:nvSpPr>
        <p:spPr>
          <a:prstGeom prst="rect">
            <a:avLst/>
          </a:prstGeom>
        </p:spPr>
        <p:txBody>
          <a:bodyPr/>
          <a:lstStyle/>
          <a:p>
            <a:r>
              <a:t>Progress bar</a:t>
            </a:r>
          </a:p>
        </p:txBody>
      </p:sp>
      <p:pic>
        <p:nvPicPr>
          <p:cNvPr id="431" name="Screenshot 2019-03-18 at 16.48.48.png" descr="Screenshot 2019-03-18 at 16.48.48.png"/>
          <p:cNvPicPr>
            <a:picLocks noChangeAspect="1"/>
          </p:cNvPicPr>
          <p:nvPr/>
        </p:nvPicPr>
        <p:blipFill>
          <a:blip r:embed="rId2">
            <a:extLst/>
          </a:blip>
          <a:stretch>
            <a:fillRect/>
          </a:stretch>
        </p:blipFill>
        <p:spPr>
          <a:xfrm>
            <a:off x="256084" y="2484691"/>
            <a:ext cx="7246872" cy="3289776"/>
          </a:xfrm>
          <a:prstGeom prst="rect">
            <a:avLst/>
          </a:prstGeom>
          <a:ln w="12700">
            <a:miter lim="400000"/>
          </a:ln>
        </p:spPr>
      </p:pic>
      <p:pic>
        <p:nvPicPr>
          <p:cNvPr id="432" name="Screenshot 2019-03-18 at 16.48.54.png" descr="Screenshot 2019-03-18 at 16.48.54.png"/>
          <p:cNvPicPr>
            <a:picLocks noChangeAspect="1"/>
          </p:cNvPicPr>
          <p:nvPr/>
        </p:nvPicPr>
        <p:blipFill>
          <a:blip r:embed="rId3">
            <a:extLst/>
          </a:blip>
          <a:stretch>
            <a:fillRect/>
          </a:stretch>
        </p:blipFill>
        <p:spPr>
          <a:xfrm>
            <a:off x="8048104" y="1203379"/>
            <a:ext cx="3601377" cy="502597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pinner"/>
          <p:cNvSpPr txBox="1">
            <a:spLocks noGrp="1"/>
          </p:cNvSpPr>
          <p:nvPr>
            <p:ph type="title"/>
          </p:nvPr>
        </p:nvSpPr>
        <p:spPr>
          <a:prstGeom prst="rect">
            <a:avLst/>
          </a:prstGeom>
        </p:spPr>
        <p:txBody>
          <a:bodyPr/>
          <a:lstStyle/>
          <a:p>
            <a:r>
              <a:t>Spinner</a:t>
            </a:r>
          </a:p>
        </p:txBody>
      </p:sp>
      <p:pic>
        <p:nvPicPr>
          <p:cNvPr id="435" name="Screenshot 2019-03-18 at 16.49.57.png" descr="Screenshot 2019-03-18 at 16.49.57.png"/>
          <p:cNvPicPr>
            <a:picLocks noChangeAspect="1"/>
          </p:cNvPicPr>
          <p:nvPr/>
        </p:nvPicPr>
        <p:blipFill>
          <a:blip r:embed="rId2">
            <a:extLst/>
          </a:blip>
          <a:stretch>
            <a:fillRect/>
          </a:stretch>
        </p:blipFill>
        <p:spPr>
          <a:xfrm>
            <a:off x="475270" y="2483585"/>
            <a:ext cx="2953309" cy="3159973"/>
          </a:xfrm>
          <a:prstGeom prst="rect">
            <a:avLst/>
          </a:prstGeom>
          <a:ln w="12700">
            <a:miter lim="400000"/>
          </a:ln>
        </p:spPr>
      </p:pic>
      <p:pic>
        <p:nvPicPr>
          <p:cNvPr id="436" name="Screenshot 2019-03-18 at 16.50.02.png" descr="Screenshot 2019-03-18 at 16.50.02.png"/>
          <p:cNvPicPr>
            <a:picLocks noChangeAspect="1"/>
          </p:cNvPicPr>
          <p:nvPr/>
        </p:nvPicPr>
        <p:blipFill>
          <a:blip r:embed="rId3">
            <a:extLst/>
          </a:blip>
          <a:stretch>
            <a:fillRect/>
          </a:stretch>
        </p:blipFill>
        <p:spPr>
          <a:xfrm>
            <a:off x="4628435" y="2793571"/>
            <a:ext cx="2057401" cy="2540001"/>
          </a:xfrm>
          <a:prstGeom prst="rect">
            <a:avLst/>
          </a:prstGeom>
          <a:ln w="12700">
            <a:miter lim="400000"/>
          </a:ln>
        </p:spPr>
      </p:pic>
      <p:pic>
        <p:nvPicPr>
          <p:cNvPr id="437" name="Screenshot 2019-03-18 at 16.50.12.png" descr="Screenshot 2019-03-18 at 16.50.12.png"/>
          <p:cNvPicPr>
            <a:picLocks noChangeAspect="1"/>
          </p:cNvPicPr>
          <p:nvPr/>
        </p:nvPicPr>
        <p:blipFill>
          <a:blip r:embed="rId4">
            <a:extLst/>
          </a:blip>
          <a:stretch>
            <a:fillRect/>
          </a:stretch>
        </p:blipFill>
        <p:spPr>
          <a:xfrm>
            <a:off x="7469364" y="1822973"/>
            <a:ext cx="4062678" cy="4281017"/>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ime Picker"/>
          <p:cNvSpPr txBox="1">
            <a:spLocks noGrp="1"/>
          </p:cNvSpPr>
          <p:nvPr>
            <p:ph type="title"/>
          </p:nvPr>
        </p:nvSpPr>
        <p:spPr>
          <a:prstGeom prst="rect">
            <a:avLst/>
          </a:prstGeom>
        </p:spPr>
        <p:txBody>
          <a:bodyPr/>
          <a:lstStyle/>
          <a:p>
            <a:r>
              <a:t>Time Picker</a:t>
            </a:r>
          </a:p>
        </p:txBody>
      </p:sp>
      <p:pic>
        <p:nvPicPr>
          <p:cNvPr id="440" name="Screenshot 2019-03-18 at 16.53.19.png" descr="Screenshot 2019-03-18 at 16.53.19.png"/>
          <p:cNvPicPr>
            <a:picLocks noChangeAspect="1"/>
          </p:cNvPicPr>
          <p:nvPr/>
        </p:nvPicPr>
        <p:blipFill>
          <a:blip r:embed="rId2">
            <a:extLst/>
          </a:blip>
          <a:stretch>
            <a:fillRect/>
          </a:stretch>
        </p:blipFill>
        <p:spPr>
          <a:xfrm>
            <a:off x="2645665" y="2098218"/>
            <a:ext cx="2481446" cy="3951585"/>
          </a:xfrm>
          <a:prstGeom prst="rect">
            <a:avLst/>
          </a:prstGeom>
          <a:ln w="12700">
            <a:miter lim="400000"/>
          </a:ln>
        </p:spPr>
      </p:pic>
      <p:pic>
        <p:nvPicPr>
          <p:cNvPr id="441" name="Screenshot 2019-03-18 at 16.53.37.png" descr="Screenshot 2019-03-18 at 16.53.37.png"/>
          <p:cNvPicPr>
            <a:picLocks noChangeAspect="1"/>
          </p:cNvPicPr>
          <p:nvPr/>
        </p:nvPicPr>
        <p:blipFill>
          <a:blip r:embed="rId3">
            <a:extLst/>
          </a:blip>
          <a:stretch>
            <a:fillRect/>
          </a:stretch>
        </p:blipFill>
        <p:spPr>
          <a:xfrm>
            <a:off x="6668583" y="2797660"/>
            <a:ext cx="2514601" cy="255270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Date picker"/>
          <p:cNvSpPr txBox="1">
            <a:spLocks noGrp="1"/>
          </p:cNvSpPr>
          <p:nvPr>
            <p:ph type="title"/>
          </p:nvPr>
        </p:nvSpPr>
        <p:spPr>
          <a:prstGeom prst="rect">
            <a:avLst/>
          </a:prstGeom>
        </p:spPr>
        <p:txBody>
          <a:bodyPr/>
          <a:lstStyle/>
          <a:p>
            <a:r>
              <a:t>Date picker</a:t>
            </a:r>
          </a:p>
        </p:txBody>
      </p:sp>
      <p:pic>
        <p:nvPicPr>
          <p:cNvPr id="444" name="Screenshot 2019-03-18 at 16.55.23.png" descr="Screenshot 2019-03-18 at 16.55.23.png"/>
          <p:cNvPicPr>
            <a:picLocks noChangeAspect="1"/>
          </p:cNvPicPr>
          <p:nvPr/>
        </p:nvPicPr>
        <p:blipFill>
          <a:blip r:embed="rId2">
            <a:extLst/>
          </a:blip>
          <a:stretch>
            <a:fillRect/>
          </a:stretch>
        </p:blipFill>
        <p:spPr>
          <a:xfrm>
            <a:off x="6668863" y="2642914"/>
            <a:ext cx="2655311" cy="2982550"/>
          </a:xfrm>
          <a:prstGeom prst="rect">
            <a:avLst/>
          </a:prstGeom>
          <a:ln w="12700">
            <a:miter lim="400000"/>
          </a:ln>
        </p:spPr>
      </p:pic>
      <p:pic>
        <p:nvPicPr>
          <p:cNvPr id="445" name="Screenshot 2019-03-18 at 16.55.30.png" descr="Screenshot 2019-03-18 at 16.55.30.png"/>
          <p:cNvPicPr>
            <a:picLocks noChangeAspect="1"/>
          </p:cNvPicPr>
          <p:nvPr/>
        </p:nvPicPr>
        <p:blipFill>
          <a:blip r:embed="rId3">
            <a:extLst/>
          </a:blip>
          <a:stretch>
            <a:fillRect/>
          </a:stretch>
        </p:blipFill>
        <p:spPr>
          <a:xfrm>
            <a:off x="2152508" y="1783992"/>
            <a:ext cx="2823810" cy="470039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AutoCompleteTextView"/>
          <p:cNvSpPr txBox="1">
            <a:spLocks noGrp="1"/>
          </p:cNvSpPr>
          <p:nvPr>
            <p:ph type="title"/>
          </p:nvPr>
        </p:nvSpPr>
        <p:spPr>
          <a:prstGeom prst="rect">
            <a:avLst/>
          </a:prstGeom>
        </p:spPr>
        <p:txBody>
          <a:bodyPr/>
          <a:lstStyle/>
          <a:p>
            <a:r>
              <a:t>AutoCompleteTextView</a:t>
            </a:r>
          </a:p>
        </p:txBody>
      </p:sp>
      <p:pic>
        <p:nvPicPr>
          <p:cNvPr id="448" name="Screenshot 2019-03-18 at 17.01.21.png" descr="Screenshot 2019-03-18 at 17.01.21.png"/>
          <p:cNvPicPr>
            <a:picLocks noChangeAspect="1"/>
          </p:cNvPicPr>
          <p:nvPr/>
        </p:nvPicPr>
        <p:blipFill>
          <a:blip r:embed="rId2">
            <a:extLst/>
          </a:blip>
          <a:stretch>
            <a:fillRect/>
          </a:stretch>
        </p:blipFill>
        <p:spPr>
          <a:xfrm>
            <a:off x="3043725" y="2581879"/>
            <a:ext cx="5250263" cy="3795265"/>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itle 1"/>
          <p:cNvSpPr txBox="1">
            <a:spLocks noGrp="1"/>
          </p:cNvSpPr>
          <p:nvPr>
            <p:ph type="title"/>
          </p:nvPr>
        </p:nvSpPr>
        <p:spPr>
          <a:xfrm>
            <a:off x="1141413" y="618518"/>
            <a:ext cx="9905998" cy="1478571"/>
          </a:xfrm>
          <a:prstGeom prst="rect">
            <a:avLst/>
          </a:prstGeom>
        </p:spPr>
        <p:txBody>
          <a:bodyPr/>
          <a:lstStyle/>
          <a:p>
            <a:r>
              <a:t>UI Control &amp; Description</a:t>
            </a:r>
          </a:p>
        </p:txBody>
      </p:sp>
      <p:sp>
        <p:nvSpPr>
          <p:cNvPr id="451" name="Content Placeholder 2"/>
          <p:cNvSpPr txBox="1">
            <a:spLocks noGrp="1"/>
          </p:cNvSpPr>
          <p:nvPr>
            <p:ph type="body" idx="1"/>
          </p:nvPr>
        </p:nvSpPr>
        <p:spPr>
          <a:xfrm>
            <a:off x="1141411" y="2249486"/>
            <a:ext cx="9906001" cy="3541715"/>
          </a:xfrm>
          <a:prstGeom prst="rect">
            <a:avLst/>
          </a:prstGeom>
        </p:spPr>
        <p:txBody>
          <a:bodyPr/>
          <a:lstStyle/>
          <a:p>
            <a:pPr>
              <a:lnSpc>
                <a:spcPct val="108000"/>
              </a:lnSpc>
              <a:defRPr sz="2000"/>
            </a:pPr>
            <a:r>
              <a:t>TextView</a:t>
            </a:r>
          </a:p>
          <a:p>
            <a:pPr marL="685800" lvl="1" indent="-228600">
              <a:lnSpc>
                <a:spcPct val="108000"/>
              </a:lnSpc>
              <a:spcBef>
                <a:spcPts val="500"/>
              </a:spcBef>
              <a:defRPr sz="1700"/>
            </a:pPr>
            <a:r>
              <a:t>This control is used to display text to the user.</a:t>
            </a:r>
          </a:p>
          <a:p>
            <a:pPr>
              <a:lnSpc>
                <a:spcPct val="108000"/>
              </a:lnSpc>
              <a:defRPr sz="2000"/>
            </a:pPr>
            <a:r>
              <a:t>EditText</a:t>
            </a:r>
          </a:p>
          <a:p>
            <a:pPr marL="685800" lvl="1" indent="-228600">
              <a:lnSpc>
                <a:spcPct val="108000"/>
              </a:lnSpc>
              <a:spcBef>
                <a:spcPts val="500"/>
              </a:spcBef>
              <a:defRPr sz="1700"/>
            </a:pPr>
            <a:r>
              <a:t>EditText is a predefined subclass of TextView that includes rich editing capabilities.</a:t>
            </a:r>
          </a:p>
          <a:p>
            <a:pPr>
              <a:lnSpc>
                <a:spcPct val="108000"/>
              </a:lnSpc>
              <a:defRPr sz="2000"/>
            </a:pPr>
            <a:r>
              <a:t>Button</a:t>
            </a:r>
          </a:p>
          <a:p>
            <a:pPr marL="685800" lvl="1" indent="-228600">
              <a:lnSpc>
                <a:spcPct val="108000"/>
              </a:lnSpc>
              <a:spcBef>
                <a:spcPts val="500"/>
              </a:spcBef>
              <a:defRPr sz="1700"/>
            </a:pPr>
            <a:r>
              <a:t>A push-button that can be pressed, or clicked, by the user to perform an action.</a:t>
            </a:r>
          </a:p>
          <a:p>
            <a:pPr>
              <a:lnSpc>
                <a:spcPct val="108000"/>
              </a:lnSpc>
              <a:defRPr sz="2000"/>
            </a:pPr>
            <a:r>
              <a:t>ImageButton</a:t>
            </a:r>
          </a:p>
          <a:p>
            <a:pPr marL="685800" lvl="1" indent="-228600">
              <a:lnSpc>
                <a:spcPct val="108000"/>
              </a:lnSpc>
              <a:spcBef>
                <a:spcPts val="500"/>
              </a:spcBef>
              <a:defRPr sz="1700"/>
            </a:pPr>
            <a:r>
              <a:t>An ImageButton is an AbsoluteLayout which enables you to specify the exact location of its children. This shows a button with an image (instead of text) that can be pressed or clicked by the user.</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xfrm>
            <a:off x="1141413" y="618518"/>
            <a:ext cx="9905998" cy="1478571"/>
          </a:xfrm>
          <a:prstGeom prst="rect">
            <a:avLst/>
          </a:prstGeom>
        </p:spPr>
        <p:txBody>
          <a:bodyPr/>
          <a:lstStyle/>
          <a:p>
            <a:r>
              <a:t>UI Control &amp; Description</a:t>
            </a:r>
          </a:p>
        </p:txBody>
      </p:sp>
      <p:sp>
        <p:nvSpPr>
          <p:cNvPr id="454" name="Content Placeholder 2"/>
          <p:cNvSpPr txBox="1">
            <a:spLocks noGrp="1"/>
          </p:cNvSpPr>
          <p:nvPr>
            <p:ph type="body" idx="1"/>
          </p:nvPr>
        </p:nvSpPr>
        <p:spPr>
          <a:xfrm>
            <a:off x="1141411" y="2249486"/>
            <a:ext cx="9906001" cy="3541715"/>
          </a:xfrm>
          <a:prstGeom prst="rect">
            <a:avLst/>
          </a:prstGeom>
        </p:spPr>
        <p:txBody>
          <a:bodyPr/>
          <a:lstStyle/>
          <a:p>
            <a:pPr>
              <a:lnSpc>
                <a:spcPct val="96000"/>
              </a:lnSpc>
              <a:defRPr sz="2200"/>
            </a:pPr>
            <a:r>
              <a:t>CheckBox</a:t>
            </a:r>
          </a:p>
          <a:p>
            <a:pPr marL="685800" lvl="1" indent="-228600">
              <a:lnSpc>
                <a:spcPct val="96000"/>
              </a:lnSpc>
              <a:spcBef>
                <a:spcPts val="500"/>
              </a:spcBef>
              <a:defRPr sz="1800"/>
            </a:pPr>
            <a:r>
              <a:t>An on/off switch that can be toggled by the user. You should use check box when presenting users with a group of selectable options that are not mutually exclusive.</a:t>
            </a:r>
          </a:p>
          <a:p>
            <a:pPr>
              <a:lnSpc>
                <a:spcPct val="96000"/>
              </a:lnSpc>
              <a:defRPr sz="2200"/>
            </a:pPr>
            <a:r>
              <a:t>ToggleButton</a:t>
            </a:r>
          </a:p>
          <a:p>
            <a:pPr marL="685800" lvl="1" indent="-228600">
              <a:lnSpc>
                <a:spcPct val="96000"/>
              </a:lnSpc>
              <a:spcBef>
                <a:spcPts val="500"/>
              </a:spcBef>
              <a:defRPr sz="1800"/>
            </a:pPr>
            <a:r>
              <a:t>An on/off button with a light indicator.</a:t>
            </a:r>
          </a:p>
          <a:p>
            <a:pPr>
              <a:lnSpc>
                <a:spcPct val="96000"/>
              </a:lnSpc>
              <a:defRPr sz="2200"/>
            </a:pPr>
            <a:r>
              <a:t>RadioButton</a:t>
            </a:r>
          </a:p>
          <a:p>
            <a:pPr marL="685800" lvl="1" indent="-228600">
              <a:lnSpc>
                <a:spcPct val="96000"/>
              </a:lnSpc>
              <a:spcBef>
                <a:spcPts val="500"/>
              </a:spcBef>
              <a:defRPr sz="1800"/>
            </a:pPr>
            <a:r>
              <a:t>The RadioButton has two states: either checked or unchecked.</a:t>
            </a:r>
          </a:p>
          <a:p>
            <a:pPr>
              <a:lnSpc>
                <a:spcPct val="96000"/>
              </a:lnSpc>
              <a:defRPr sz="2200"/>
            </a:pPr>
            <a:r>
              <a:t>RadioGroup</a:t>
            </a:r>
          </a:p>
          <a:p>
            <a:pPr marL="685800" lvl="1" indent="-228600">
              <a:lnSpc>
                <a:spcPct val="96000"/>
              </a:lnSpc>
              <a:spcBef>
                <a:spcPts val="500"/>
              </a:spcBef>
              <a:defRPr sz="1800"/>
            </a:pPr>
            <a:r>
              <a:t>A RadioGroup is used to group together one or more RadioButtons.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1" descr="Picture 1"/>
          <p:cNvPicPr>
            <a:picLocks noChangeAspect="1"/>
          </p:cNvPicPr>
          <p:nvPr/>
        </p:nvPicPr>
        <p:blipFill>
          <a:blip r:embed="rId2">
            <a:extLst/>
          </a:blip>
          <a:stretch>
            <a:fillRect/>
          </a:stretch>
        </p:blipFill>
        <p:spPr>
          <a:xfrm>
            <a:off x="1650651" y="2259556"/>
            <a:ext cx="8928101" cy="247650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itle 1"/>
          <p:cNvSpPr txBox="1">
            <a:spLocks noGrp="1"/>
          </p:cNvSpPr>
          <p:nvPr>
            <p:ph type="title"/>
          </p:nvPr>
        </p:nvSpPr>
        <p:spPr>
          <a:xfrm>
            <a:off x="1141413" y="618518"/>
            <a:ext cx="9905998" cy="1478571"/>
          </a:xfrm>
          <a:prstGeom prst="rect">
            <a:avLst/>
          </a:prstGeom>
        </p:spPr>
        <p:txBody>
          <a:bodyPr/>
          <a:lstStyle/>
          <a:p>
            <a:r>
              <a:t>UI Control &amp; Description</a:t>
            </a:r>
          </a:p>
        </p:txBody>
      </p:sp>
      <p:sp>
        <p:nvSpPr>
          <p:cNvPr id="457" name="Content Placeholder 2"/>
          <p:cNvSpPr txBox="1">
            <a:spLocks noGrp="1"/>
          </p:cNvSpPr>
          <p:nvPr>
            <p:ph type="body" idx="1"/>
          </p:nvPr>
        </p:nvSpPr>
        <p:spPr>
          <a:xfrm>
            <a:off x="746917" y="1978553"/>
            <a:ext cx="10694990" cy="4269847"/>
          </a:xfrm>
          <a:prstGeom prst="rect">
            <a:avLst/>
          </a:prstGeom>
        </p:spPr>
        <p:txBody>
          <a:bodyPr/>
          <a:lstStyle/>
          <a:p>
            <a:pPr>
              <a:lnSpc>
                <a:spcPct val="96000"/>
              </a:lnSpc>
              <a:defRPr sz="2000"/>
            </a:pPr>
            <a:r>
              <a:t>ProgressBar</a:t>
            </a:r>
          </a:p>
          <a:p>
            <a:pPr marL="685800" lvl="1" indent="-228600">
              <a:lnSpc>
                <a:spcPct val="96000"/>
              </a:lnSpc>
              <a:spcBef>
                <a:spcPts val="500"/>
              </a:spcBef>
              <a:defRPr sz="1700"/>
            </a:pPr>
            <a:r>
              <a:t>The ProgressBar view provides visual feedback about some ongoing tasks, such as when you are performing a task in the background.</a:t>
            </a:r>
          </a:p>
          <a:p>
            <a:pPr>
              <a:lnSpc>
                <a:spcPct val="96000"/>
              </a:lnSpc>
              <a:defRPr sz="2000"/>
            </a:pPr>
            <a:r>
              <a:t>Spinner</a:t>
            </a:r>
          </a:p>
          <a:p>
            <a:pPr marL="685800" lvl="1" indent="-228600">
              <a:lnSpc>
                <a:spcPct val="96000"/>
              </a:lnSpc>
              <a:spcBef>
                <a:spcPts val="500"/>
              </a:spcBef>
              <a:defRPr sz="1700"/>
            </a:pPr>
            <a:r>
              <a:t>A drop-down list that allows users to select one value from a set.</a:t>
            </a:r>
          </a:p>
          <a:p>
            <a:pPr>
              <a:lnSpc>
                <a:spcPct val="96000"/>
              </a:lnSpc>
              <a:defRPr sz="2000"/>
            </a:pPr>
            <a:r>
              <a:t>TimePicker</a:t>
            </a:r>
          </a:p>
          <a:p>
            <a:pPr marL="685800" lvl="1" indent="-228600">
              <a:lnSpc>
                <a:spcPct val="96000"/>
              </a:lnSpc>
              <a:spcBef>
                <a:spcPts val="500"/>
              </a:spcBef>
              <a:defRPr sz="1700"/>
            </a:pPr>
            <a:r>
              <a:t>The TimePicker view enables users to select a time of the day, in either 24-hour mode or AM/PM mode.</a:t>
            </a:r>
          </a:p>
          <a:p>
            <a:pPr>
              <a:lnSpc>
                <a:spcPct val="96000"/>
              </a:lnSpc>
              <a:defRPr sz="2000"/>
            </a:pPr>
            <a:r>
              <a:t>DatePicker</a:t>
            </a:r>
          </a:p>
          <a:p>
            <a:pPr marL="685800" lvl="1" indent="-228600">
              <a:lnSpc>
                <a:spcPct val="96000"/>
              </a:lnSpc>
              <a:spcBef>
                <a:spcPts val="500"/>
              </a:spcBef>
              <a:defRPr sz="1700"/>
            </a:pPr>
            <a:r>
              <a:t>The DatePicker view enables users to select a date of the day.</a:t>
            </a:r>
          </a:p>
          <a:p>
            <a:pPr>
              <a:lnSpc>
                <a:spcPct val="96000"/>
              </a:lnSpc>
              <a:defRPr sz="2000"/>
            </a:pPr>
            <a:r>
              <a:t>AutoCompleteTextView</a:t>
            </a:r>
          </a:p>
          <a:p>
            <a:pPr marL="685800" lvl="1" indent="-228600">
              <a:lnSpc>
                <a:spcPct val="96000"/>
              </a:lnSpc>
              <a:spcBef>
                <a:spcPts val="500"/>
              </a:spcBef>
              <a:defRPr sz="1700"/>
            </a:pPr>
            <a:r>
              <a:t>The AutoCompleteTextView is a view that is similar to EditText, except that it shows a list of completion suggestions automatically while the user is typing.</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xfrm>
            <a:off x="1141413" y="618518"/>
            <a:ext cx="9905998" cy="1478571"/>
          </a:xfrm>
          <a:prstGeom prst="rect">
            <a:avLst/>
          </a:prstGeom>
        </p:spPr>
        <p:txBody>
          <a:bodyPr/>
          <a:lstStyle/>
          <a:p>
            <a:r>
              <a:t>tutorialspoint</a:t>
            </a:r>
          </a:p>
        </p:txBody>
      </p:sp>
      <p:sp>
        <p:nvSpPr>
          <p:cNvPr id="460" name="Content Placeholder 2"/>
          <p:cNvSpPr txBox="1">
            <a:spLocks noGrp="1"/>
          </p:cNvSpPr>
          <p:nvPr>
            <p:ph type="body" idx="1"/>
          </p:nvPr>
        </p:nvSpPr>
        <p:spPr>
          <a:xfrm>
            <a:off x="1141411" y="2249486"/>
            <a:ext cx="9906001" cy="3541715"/>
          </a:xfrm>
          <a:prstGeom prst="rect">
            <a:avLst/>
          </a:prstGeom>
        </p:spPr>
        <p:txBody>
          <a:bodyPr/>
          <a:lstStyle/>
          <a:p>
            <a:r>
              <a:t>https://www.tutorialspoint.com/android/android_user_interface_controls.htm</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itle 1"/>
          <p:cNvSpPr txBox="1">
            <a:spLocks noGrp="1"/>
          </p:cNvSpPr>
          <p:nvPr>
            <p:ph type="title"/>
          </p:nvPr>
        </p:nvSpPr>
        <p:spPr>
          <a:xfrm>
            <a:off x="1141413" y="618518"/>
            <a:ext cx="9905998" cy="1478571"/>
          </a:xfrm>
          <a:prstGeom prst="rect">
            <a:avLst/>
          </a:prstGeom>
        </p:spPr>
        <p:txBody>
          <a:bodyPr/>
          <a:lstStyle/>
          <a:p>
            <a:r>
              <a:t>Re-using Layouts with &lt;include/&gt;</a:t>
            </a:r>
          </a:p>
        </p:txBody>
      </p:sp>
      <p:sp>
        <p:nvSpPr>
          <p:cNvPr id="463" name="Content Placeholder 2"/>
          <p:cNvSpPr txBox="1">
            <a:spLocks noGrp="1"/>
          </p:cNvSpPr>
          <p:nvPr>
            <p:ph type="body" idx="1"/>
          </p:nvPr>
        </p:nvSpPr>
        <p:spPr>
          <a:xfrm>
            <a:off x="1141411" y="2249486"/>
            <a:ext cx="9906001" cy="3541715"/>
          </a:xfrm>
          <a:prstGeom prst="rect">
            <a:avLst/>
          </a:prstGeom>
        </p:spPr>
        <p:txBody>
          <a:bodyPr/>
          <a:lstStyle/>
          <a:p>
            <a:pPr>
              <a:lnSpc>
                <a:spcPct val="108000"/>
              </a:lnSpc>
              <a:defRPr sz="2000"/>
            </a:pPr>
            <a:r>
              <a:t>Reusing layouts is particularly powerful as it allows you create reusable complex layouts. For example, a yes/no button panel, or custom progress bar with description text. It also means that any elements of your application that are common across multiple layouts can be extracted, managed separately, then included in each layout. So while you can create individual UI components by writing a custom View, you can do it even more easily by re-using a layout file.</a:t>
            </a:r>
          </a:p>
          <a:p>
            <a:pPr>
              <a:lnSpc>
                <a:spcPct val="108000"/>
              </a:lnSpc>
              <a:defRPr sz="2000"/>
            </a:pPr>
            <a:r>
              <a:t>https://developer.android.com/training/improving-layouts/reusing-layouts.html#Include</a:t>
            </a:r>
          </a:p>
          <a:p>
            <a:pPr marL="0" indent="0">
              <a:lnSpc>
                <a:spcPct val="108000"/>
              </a:lnSpc>
              <a:buSzTx/>
              <a:buNone/>
              <a:defRPr sz="2000"/>
            </a:pPr>
            <a:r>
              <a:t/>
            </a:r>
            <a:b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Include tag"/>
          <p:cNvSpPr txBox="1">
            <a:spLocks noGrp="1"/>
          </p:cNvSpPr>
          <p:nvPr>
            <p:ph type="title"/>
          </p:nvPr>
        </p:nvSpPr>
        <p:spPr>
          <a:prstGeom prst="rect">
            <a:avLst/>
          </a:prstGeom>
        </p:spPr>
        <p:txBody>
          <a:bodyPr/>
          <a:lstStyle/>
          <a:p>
            <a:r>
              <a:t>Include tag</a:t>
            </a:r>
          </a:p>
        </p:txBody>
      </p:sp>
      <p:pic>
        <p:nvPicPr>
          <p:cNvPr id="466" name="Content Placeholder 3" descr="Content Placeholder 3"/>
          <p:cNvPicPr>
            <a:picLocks noChangeAspect="1"/>
          </p:cNvPicPr>
          <p:nvPr/>
        </p:nvPicPr>
        <p:blipFill>
          <a:blip r:embed="rId2">
            <a:extLst/>
          </a:blip>
          <a:stretch>
            <a:fillRect/>
          </a:stretch>
        </p:blipFill>
        <p:spPr>
          <a:xfrm>
            <a:off x="8079968" y="1492512"/>
            <a:ext cx="3380484" cy="4997727"/>
          </a:xfrm>
          <a:prstGeom prst="rect">
            <a:avLst/>
          </a:prstGeom>
          <a:ln w="12700">
            <a:miter lim="400000"/>
          </a:ln>
        </p:spPr>
      </p:pic>
      <p:sp>
        <p:nvSpPr>
          <p:cNvPr id="467" name="Allows to re-use layouts components in multiple layouts…"/>
          <p:cNvSpPr txBox="1">
            <a:spLocks noGrp="1"/>
          </p:cNvSpPr>
          <p:nvPr>
            <p:ph type="body" sz="half" idx="1"/>
          </p:nvPr>
        </p:nvSpPr>
        <p:spPr>
          <a:xfrm>
            <a:off x="1141412" y="2249486"/>
            <a:ext cx="6439514" cy="3541715"/>
          </a:xfrm>
          <a:prstGeom prst="rect">
            <a:avLst/>
          </a:prstGeom>
        </p:spPr>
        <p:txBody>
          <a:bodyPr/>
          <a:lstStyle/>
          <a:p>
            <a:r>
              <a:t>Allows to re-use layouts components in multiple layouts</a:t>
            </a:r>
          </a:p>
          <a:p>
            <a:r>
              <a:t>Use-full when you have a common elements across your app </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itle 1"/>
          <p:cNvSpPr txBox="1">
            <a:spLocks noGrp="1"/>
          </p:cNvSpPr>
          <p:nvPr>
            <p:ph type="ctrTitle"/>
          </p:nvPr>
        </p:nvSpPr>
        <p:spPr>
          <a:prstGeom prst="rect">
            <a:avLst/>
          </a:prstGeom>
        </p:spPr>
        <p:txBody>
          <a:bodyPr/>
          <a:lstStyle>
            <a:lvl1pPr algn="ctr"/>
          </a:lstStyle>
          <a:p>
            <a:r>
              <a:t>Debugging Instruments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itle 1"/>
          <p:cNvSpPr txBox="1">
            <a:spLocks noGrp="1"/>
          </p:cNvSpPr>
          <p:nvPr>
            <p:ph type="title"/>
          </p:nvPr>
        </p:nvSpPr>
        <p:spPr>
          <a:xfrm>
            <a:off x="1141413" y="618518"/>
            <a:ext cx="9905998" cy="1478571"/>
          </a:xfrm>
          <a:prstGeom prst="rect">
            <a:avLst/>
          </a:prstGeom>
        </p:spPr>
        <p:txBody>
          <a:bodyPr/>
          <a:lstStyle/>
          <a:p>
            <a:r>
              <a:t>Activate Development mode</a:t>
            </a:r>
          </a:p>
        </p:txBody>
      </p:sp>
      <p:pic>
        <p:nvPicPr>
          <p:cNvPr id="472" name="Content Placeholder 3" descr="Content Placeholder 3"/>
          <p:cNvPicPr>
            <a:picLocks noChangeAspect="1"/>
          </p:cNvPicPr>
          <p:nvPr/>
        </p:nvPicPr>
        <p:blipFill>
          <a:blip r:embed="rId2">
            <a:extLst/>
          </a:blip>
          <a:stretch>
            <a:fillRect/>
          </a:stretch>
        </p:blipFill>
        <p:spPr>
          <a:xfrm>
            <a:off x="7851636" y="955035"/>
            <a:ext cx="3713832" cy="5530432"/>
          </a:xfrm>
          <a:prstGeom prst="rect">
            <a:avLst/>
          </a:prstGeom>
          <a:ln w="12700">
            <a:miter lim="400000"/>
          </a:ln>
        </p:spPr>
      </p:pic>
      <p:sp>
        <p:nvSpPr>
          <p:cNvPr id="473" name="TextBox 4"/>
          <p:cNvSpPr txBox="1"/>
          <p:nvPr/>
        </p:nvSpPr>
        <p:spPr>
          <a:xfrm>
            <a:off x="829733" y="3073919"/>
            <a:ext cx="7054116"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600">
                <a:solidFill>
                  <a:srgbClr val="FFFFFF"/>
                </a:solidFill>
              </a:defRPr>
            </a:lvl1pPr>
          </a:lstStyle>
          <a:p>
            <a:r>
              <a:t>Press 5 times in a row on Build number</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icture 1" descr="Picture 1"/>
          <p:cNvPicPr>
            <a:picLocks noChangeAspect="1"/>
          </p:cNvPicPr>
          <p:nvPr/>
        </p:nvPicPr>
        <p:blipFill>
          <a:blip r:embed="rId2">
            <a:extLst/>
          </a:blip>
          <a:stretch>
            <a:fillRect/>
          </a:stretch>
        </p:blipFill>
        <p:spPr>
          <a:xfrm>
            <a:off x="3784600" y="0"/>
            <a:ext cx="4605329" cy="68580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itle 1"/>
          <p:cNvSpPr txBox="1">
            <a:spLocks noGrp="1"/>
          </p:cNvSpPr>
          <p:nvPr>
            <p:ph type="title"/>
          </p:nvPr>
        </p:nvSpPr>
        <p:spPr>
          <a:xfrm>
            <a:off x="1141413" y="618518"/>
            <a:ext cx="9905998" cy="1478571"/>
          </a:xfrm>
          <a:prstGeom prst="rect">
            <a:avLst/>
          </a:prstGeom>
        </p:spPr>
        <p:txBody>
          <a:bodyPr/>
          <a:lstStyle/>
          <a:p>
            <a:r>
              <a:t>Show layout bounds in ANY app!</a:t>
            </a:r>
          </a:p>
        </p:txBody>
      </p:sp>
      <p:pic>
        <p:nvPicPr>
          <p:cNvPr id="478" name="Content Placeholder 3" descr="Content Placeholder 3"/>
          <p:cNvPicPr>
            <a:picLocks noChangeAspect="1"/>
          </p:cNvPicPr>
          <p:nvPr/>
        </p:nvPicPr>
        <p:blipFill>
          <a:blip r:embed="rId2">
            <a:extLst/>
          </a:blip>
          <a:stretch>
            <a:fillRect/>
          </a:stretch>
        </p:blipFill>
        <p:spPr>
          <a:xfrm>
            <a:off x="4245962" y="1666051"/>
            <a:ext cx="3696898" cy="5505217"/>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xfrm>
            <a:off x="1141413" y="618518"/>
            <a:ext cx="9905998" cy="1478571"/>
          </a:xfrm>
          <a:prstGeom prst="rect">
            <a:avLst/>
          </a:prstGeom>
        </p:spPr>
        <p:txBody>
          <a:bodyPr/>
          <a:lstStyle/>
          <a:p>
            <a:endParaRPr/>
          </a:p>
        </p:txBody>
      </p:sp>
      <p:pic>
        <p:nvPicPr>
          <p:cNvPr id="481" name="Content Placeholder 3" descr="Content Placeholder 3"/>
          <p:cNvPicPr>
            <a:picLocks noChangeAspect="1"/>
          </p:cNvPicPr>
          <p:nvPr/>
        </p:nvPicPr>
        <p:blipFill>
          <a:blip r:embed="rId2">
            <a:extLst/>
          </a:blip>
          <a:stretch>
            <a:fillRect/>
          </a:stretch>
        </p:blipFill>
        <p:spPr>
          <a:xfrm>
            <a:off x="1230702" y="968743"/>
            <a:ext cx="3806965" cy="5669124"/>
          </a:xfrm>
          <a:prstGeom prst="rect">
            <a:avLst/>
          </a:prstGeom>
          <a:ln w="12700">
            <a:miter lim="400000"/>
          </a:ln>
        </p:spPr>
      </p:pic>
      <p:pic>
        <p:nvPicPr>
          <p:cNvPr id="482" name="Picture 4" descr="Picture 4"/>
          <p:cNvPicPr>
            <a:picLocks noChangeAspect="1"/>
          </p:cNvPicPr>
          <p:nvPr/>
        </p:nvPicPr>
        <p:blipFill>
          <a:blip r:embed="rId3">
            <a:extLst/>
          </a:blip>
          <a:stretch>
            <a:fillRect/>
          </a:stretch>
        </p:blipFill>
        <p:spPr>
          <a:xfrm>
            <a:off x="6350000" y="951617"/>
            <a:ext cx="3818467" cy="568625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Title 1"/>
          <p:cNvSpPr txBox="1">
            <a:spLocks noGrp="1"/>
          </p:cNvSpPr>
          <p:nvPr>
            <p:ph type="title"/>
          </p:nvPr>
        </p:nvSpPr>
        <p:spPr>
          <a:xfrm>
            <a:off x="1141413" y="618518"/>
            <a:ext cx="9905998" cy="1478571"/>
          </a:xfrm>
          <a:prstGeom prst="rect">
            <a:avLst/>
          </a:prstGeom>
        </p:spPr>
        <p:txBody>
          <a:bodyPr/>
          <a:lstStyle/>
          <a:p>
            <a:r>
              <a:t>Draw cycles</a:t>
            </a:r>
          </a:p>
        </p:txBody>
      </p:sp>
      <p:pic>
        <p:nvPicPr>
          <p:cNvPr id="485" name="Content Placeholder 3" descr="Content Placeholder 3"/>
          <p:cNvPicPr>
            <a:picLocks noChangeAspect="1"/>
          </p:cNvPicPr>
          <p:nvPr/>
        </p:nvPicPr>
        <p:blipFill>
          <a:blip r:embed="rId2">
            <a:extLst/>
          </a:blip>
          <a:stretch>
            <a:fillRect/>
          </a:stretch>
        </p:blipFill>
        <p:spPr>
          <a:xfrm>
            <a:off x="4131662" y="876899"/>
            <a:ext cx="3925498" cy="584563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itle"/>
          <p:cNvSpPr txBox="1">
            <a:spLocks noGrp="1"/>
          </p:cNvSpPr>
          <p:nvPr>
            <p:ph type="title"/>
          </p:nvPr>
        </p:nvSpPr>
        <p:spPr>
          <a:prstGeom prst="rect">
            <a:avLst/>
          </a:prstGeom>
        </p:spPr>
        <p:txBody>
          <a:bodyPr/>
          <a:lstStyle/>
          <a:p>
            <a:endParaRPr/>
          </a:p>
        </p:txBody>
      </p:sp>
      <p:sp>
        <p:nvSpPr>
          <p:cNvPr id="330" name="Body"/>
          <p:cNvSpPr txBox="1">
            <a:spLocks noGrp="1"/>
          </p:cNvSpPr>
          <p:nvPr>
            <p:ph type="body" idx="1"/>
          </p:nvPr>
        </p:nvSpPr>
        <p:spPr>
          <a:prstGeom prst="rect">
            <a:avLst/>
          </a:prstGeom>
        </p:spPr>
        <p:txBody>
          <a:bodyPr/>
          <a:lstStyle/>
          <a:p>
            <a:endParaRPr/>
          </a:p>
        </p:txBody>
      </p:sp>
      <p:pic>
        <p:nvPicPr>
          <p:cNvPr id="331" name="Screenshot 2019-03-18 at 15.38.20.png" descr="Screenshot 2019-03-18 at 15.38.20.png"/>
          <p:cNvPicPr>
            <a:picLocks noChangeAspect="1"/>
          </p:cNvPicPr>
          <p:nvPr/>
        </p:nvPicPr>
        <p:blipFill>
          <a:blip r:embed="rId2">
            <a:extLst/>
          </a:blip>
          <a:stretch>
            <a:fillRect/>
          </a:stretch>
        </p:blipFill>
        <p:spPr>
          <a:xfrm>
            <a:off x="615156" y="25399"/>
            <a:ext cx="10795001" cy="6807201"/>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7" name="Content Placeholder 3" descr="Content Placeholder 3"/>
          <p:cNvPicPr>
            <a:picLocks noChangeAspect="1"/>
          </p:cNvPicPr>
          <p:nvPr/>
        </p:nvPicPr>
        <p:blipFill>
          <a:blip r:embed="rId2">
            <a:extLst/>
          </a:blip>
          <a:stretch>
            <a:fillRect/>
          </a:stretch>
        </p:blipFill>
        <p:spPr>
          <a:xfrm>
            <a:off x="4127429" y="904969"/>
            <a:ext cx="3781565" cy="5631297"/>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itle 1"/>
          <p:cNvSpPr txBox="1">
            <a:spLocks noGrp="1"/>
          </p:cNvSpPr>
          <p:nvPr>
            <p:ph type="title"/>
          </p:nvPr>
        </p:nvSpPr>
        <p:spPr>
          <a:xfrm>
            <a:off x="2995613" y="2303384"/>
            <a:ext cx="2710921" cy="1478571"/>
          </a:xfrm>
          <a:prstGeom prst="rect">
            <a:avLst/>
          </a:prstGeom>
        </p:spPr>
        <p:txBody>
          <a:bodyPr/>
          <a:lstStyle/>
          <a:p>
            <a:r>
              <a:t>GOOD</a:t>
            </a:r>
          </a:p>
        </p:txBody>
      </p:sp>
      <p:pic>
        <p:nvPicPr>
          <p:cNvPr id="490" name="Content Placeholder 3" descr="Content Placeholder 3"/>
          <p:cNvPicPr>
            <a:picLocks noChangeAspect="1"/>
          </p:cNvPicPr>
          <p:nvPr/>
        </p:nvPicPr>
        <p:blipFill>
          <a:blip r:embed="rId2">
            <a:extLst/>
          </a:blip>
          <a:stretch>
            <a:fillRect/>
          </a:stretch>
        </p:blipFill>
        <p:spPr>
          <a:xfrm>
            <a:off x="6496970" y="255880"/>
            <a:ext cx="4433497" cy="6602120"/>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itle 1"/>
          <p:cNvSpPr txBox="1">
            <a:spLocks noGrp="1"/>
          </p:cNvSpPr>
          <p:nvPr>
            <p:ph type="title"/>
          </p:nvPr>
        </p:nvSpPr>
        <p:spPr>
          <a:xfrm>
            <a:off x="3639079" y="2311850"/>
            <a:ext cx="1525588" cy="1478571"/>
          </a:xfrm>
          <a:prstGeom prst="rect">
            <a:avLst/>
          </a:prstGeom>
        </p:spPr>
        <p:txBody>
          <a:bodyPr/>
          <a:lstStyle/>
          <a:p>
            <a:r>
              <a:t>BAD</a:t>
            </a:r>
          </a:p>
        </p:txBody>
      </p:sp>
      <p:pic>
        <p:nvPicPr>
          <p:cNvPr id="493" name="Content Placeholder 3" descr="Content Placeholder 3"/>
          <p:cNvPicPr>
            <a:picLocks noChangeAspect="1"/>
          </p:cNvPicPr>
          <p:nvPr/>
        </p:nvPicPr>
        <p:blipFill>
          <a:blip r:embed="rId2">
            <a:extLst/>
          </a:blip>
          <a:stretch>
            <a:fillRect/>
          </a:stretch>
        </p:blipFill>
        <p:spPr>
          <a:xfrm>
            <a:off x="6454635" y="366045"/>
            <a:ext cx="4052497" cy="6034755"/>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itle 1"/>
          <p:cNvSpPr txBox="1">
            <a:spLocks noGrp="1"/>
          </p:cNvSpPr>
          <p:nvPr>
            <p:ph type="title"/>
          </p:nvPr>
        </p:nvSpPr>
        <p:spPr>
          <a:xfrm>
            <a:off x="1141413" y="618518"/>
            <a:ext cx="9905998" cy="1478571"/>
          </a:xfrm>
          <a:prstGeom prst="rect">
            <a:avLst/>
          </a:prstGeom>
        </p:spPr>
        <p:txBody>
          <a:bodyPr/>
          <a:lstStyle/>
          <a:p>
            <a:r>
              <a:t>TODO: 1Construct a screen like that, requirements:</a:t>
            </a:r>
          </a:p>
        </p:txBody>
      </p:sp>
      <p:sp>
        <p:nvSpPr>
          <p:cNvPr id="496" name="Content Placeholder 2"/>
          <p:cNvSpPr txBox="1">
            <a:spLocks noGrp="1"/>
          </p:cNvSpPr>
          <p:nvPr>
            <p:ph type="body" idx="1"/>
          </p:nvPr>
        </p:nvSpPr>
        <p:spPr>
          <a:xfrm>
            <a:off x="1141411" y="2249486"/>
            <a:ext cx="9906001" cy="3541715"/>
          </a:xfrm>
          <a:prstGeom prst="rect">
            <a:avLst/>
          </a:prstGeom>
        </p:spPr>
        <p:txBody>
          <a:bodyPr/>
          <a:lstStyle/>
          <a:p>
            <a:r>
              <a:rPr dirty="0"/>
              <a:t>Password field should be secure input</a:t>
            </a:r>
          </a:p>
          <a:p>
            <a:r>
              <a:rPr dirty="0"/>
              <a:t>All should look good on a small screen (240x320)</a:t>
            </a:r>
          </a:p>
          <a:p>
            <a:r>
              <a:rPr dirty="0"/>
              <a:t>All strings from a resource file</a:t>
            </a:r>
          </a:p>
          <a:p>
            <a:r>
              <a:rPr dirty="0"/>
              <a:t>All colors from a resource file</a:t>
            </a:r>
          </a:p>
          <a:p>
            <a:r>
              <a:rPr dirty="0"/>
              <a:t>Logo optimized for a different screens (mdpi, xdpi, etc)</a:t>
            </a:r>
          </a:p>
        </p:txBody>
      </p:sp>
      <p:pic>
        <p:nvPicPr>
          <p:cNvPr id="497" name="Picture 4" descr="Picture 4"/>
          <p:cNvPicPr>
            <a:picLocks noChangeAspect="1"/>
          </p:cNvPicPr>
          <p:nvPr/>
        </p:nvPicPr>
        <p:blipFill>
          <a:blip r:embed="rId2">
            <a:extLst/>
          </a:blip>
          <a:stretch>
            <a:fillRect/>
          </a:stretch>
        </p:blipFill>
        <p:spPr>
          <a:xfrm>
            <a:off x="8652933" y="1366768"/>
            <a:ext cx="3200756" cy="4326467"/>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Title 1"/>
          <p:cNvSpPr txBox="1">
            <a:spLocks noGrp="1"/>
          </p:cNvSpPr>
          <p:nvPr>
            <p:ph type="title"/>
          </p:nvPr>
        </p:nvSpPr>
        <p:spPr>
          <a:xfrm>
            <a:off x="1141413" y="618518"/>
            <a:ext cx="9905998" cy="1478571"/>
          </a:xfrm>
          <a:prstGeom prst="rect">
            <a:avLst/>
          </a:prstGeom>
        </p:spPr>
        <p:txBody>
          <a:bodyPr/>
          <a:lstStyle/>
          <a:p>
            <a:r>
              <a:t>Home work Part 1</a:t>
            </a:r>
          </a:p>
        </p:txBody>
      </p:sp>
      <p:pic>
        <p:nvPicPr>
          <p:cNvPr id="500" name="Picture 5" descr="Picture 5"/>
          <p:cNvPicPr>
            <a:picLocks noChangeAspect="1"/>
          </p:cNvPicPr>
          <p:nvPr/>
        </p:nvPicPr>
        <p:blipFill>
          <a:blip r:embed="rId2">
            <a:extLst/>
          </a:blip>
          <a:stretch>
            <a:fillRect/>
          </a:stretch>
        </p:blipFill>
        <p:spPr>
          <a:xfrm>
            <a:off x="2764366" y="2823634"/>
            <a:ext cx="6057901" cy="1092201"/>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itle 1"/>
          <p:cNvSpPr txBox="1">
            <a:spLocks noGrp="1"/>
          </p:cNvSpPr>
          <p:nvPr>
            <p:ph type="title"/>
          </p:nvPr>
        </p:nvSpPr>
        <p:spPr>
          <a:xfrm>
            <a:off x="1141413" y="618518"/>
            <a:ext cx="9905998" cy="1478571"/>
          </a:xfrm>
          <a:prstGeom prst="rect">
            <a:avLst/>
          </a:prstGeom>
        </p:spPr>
        <p:txBody>
          <a:bodyPr/>
          <a:lstStyle/>
          <a:p>
            <a:r>
              <a:t>Home work Part 2</a:t>
            </a:r>
          </a:p>
        </p:txBody>
      </p:sp>
      <p:pic>
        <p:nvPicPr>
          <p:cNvPr id="503" name="Content Placeholder 3" descr="Content Placeholder 3"/>
          <p:cNvPicPr>
            <a:picLocks noChangeAspect="1"/>
          </p:cNvPicPr>
          <p:nvPr/>
        </p:nvPicPr>
        <p:blipFill>
          <a:blip r:embed="rId2">
            <a:extLst/>
          </a:blip>
          <a:stretch>
            <a:fillRect/>
          </a:stretch>
        </p:blipFill>
        <p:spPr>
          <a:xfrm>
            <a:off x="6991067" y="1357802"/>
            <a:ext cx="3380484" cy="4997727"/>
          </a:xfrm>
          <a:prstGeom prst="rect">
            <a:avLst/>
          </a:prstGeom>
          <a:ln w="12700">
            <a:miter lim="400000"/>
          </a:ln>
        </p:spPr>
      </p:pic>
      <p:sp>
        <p:nvSpPr>
          <p:cNvPr id="504" name="TextBox 4"/>
          <p:cNvSpPr txBox="1"/>
          <p:nvPr/>
        </p:nvSpPr>
        <p:spPr>
          <a:xfrm>
            <a:off x="1265128" y="1941534"/>
            <a:ext cx="5348616" cy="2491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FFFFFF"/>
                </a:solidFill>
              </a:defRPr>
            </a:pPr>
            <a:r>
              <a:t>Requirements:</a:t>
            </a:r>
          </a:p>
          <a:p>
            <a:pPr marL="285750" indent="-285750">
              <a:buSzPct val="100000"/>
              <a:buFont typeface="Arial"/>
              <a:buChar char="•"/>
              <a:defRPr sz="2800">
                <a:solidFill>
                  <a:srgbClr val="FFFFFF"/>
                </a:solidFill>
              </a:defRPr>
            </a:pPr>
            <a:r>
              <a:t>Header via&lt;include&gt; tag</a:t>
            </a:r>
          </a:p>
          <a:p>
            <a:pPr marL="285750" indent="-285750">
              <a:buSzPct val="100000"/>
              <a:buFont typeface="Arial"/>
              <a:buChar char="•"/>
              <a:defRPr sz="2800">
                <a:solidFill>
                  <a:srgbClr val="FFFFFF"/>
                </a:solidFill>
              </a:defRPr>
            </a:pPr>
            <a:r>
              <a:t>All string in string file</a:t>
            </a:r>
          </a:p>
          <a:p>
            <a:pPr marL="285750" indent="-285750">
              <a:buSzPct val="100000"/>
              <a:buFont typeface="Arial"/>
              <a:buChar char="•"/>
              <a:defRPr sz="2800">
                <a:solidFill>
                  <a:srgbClr val="FFFFFF"/>
                </a:solidFill>
              </a:defRPr>
            </a:pPr>
            <a:r>
              <a:t>Scrollable on a small screen</a:t>
            </a:r>
          </a:p>
          <a:p>
            <a:pPr marL="285750" indent="-285750">
              <a:buSzPct val="100000"/>
              <a:buFont typeface="Arial"/>
              <a:buChar char="•"/>
              <a:defRPr sz="2800">
                <a:solidFill>
                  <a:srgbClr val="FFFFFF"/>
                </a:solidFill>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Screenshot 2019-03-18 at 15.38.33.png" descr="Screenshot 2019-03-18 at 15.38.33.png"/>
          <p:cNvPicPr>
            <a:picLocks noChangeAspect="1"/>
          </p:cNvPicPr>
          <p:nvPr/>
        </p:nvPicPr>
        <p:blipFill>
          <a:blip r:embed="rId2">
            <a:extLst/>
          </a:blip>
          <a:stretch>
            <a:fillRect/>
          </a:stretch>
        </p:blipFill>
        <p:spPr>
          <a:xfrm>
            <a:off x="3555999" y="679450"/>
            <a:ext cx="5080001" cy="54991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p:cNvSpPr txBox="1">
            <a:spLocks noGrp="1"/>
          </p:cNvSpPr>
          <p:nvPr>
            <p:ph type="title"/>
          </p:nvPr>
        </p:nvSpPr>
        <p:spPr>
          <a:prstGeom prst="rect">
            <a:avLst/>
          </a:prstGeom>
        </p:spPr>
        <p:txBody>
          <a:bodyPr/>
          <a:lstStyle/>
          <a:p>
            <a:endParaRPr/>
          </a:p>
        </p:txBody>
      </p:sp>
      <p:sp>
        <p:nvSpPr>
          <p:cNvPr id="338" name="Body"/>
          <p:cNvSpPr txBox="1">
            <a:spLocks noGrp="1"/>
          </p:cNvSpPr>
          <p:nvPr>
            <p:ph type="body" idx="1"/>
          </p:nvPr>
        </p:nvSpPr>
        <p:spPr>
          <a:prstGeom prst="rect">
            <a:avLst/>
          </a:prstGeom>
        </p:spPr>
        <p:txBody>
          <a:bodyPr/>
          <a:lstStyle/>
          <a:p>
            <a:endParaRPr/>
          </a:p>
        </p:txBody>
      </p:sp>
      <p:pic>
        <p:nvPicPr>
          <p:cNvPr id="339" name="Screenshot 2019-03-18 at 15.38.40.png" descr="Screenshot 2019-03-18 at 15.38.40.png"/>
          <p:cNvPicPr>
            <a:picLocks noChangeAspect="1"/>
          </p:cNvPicPr>
          <p:nvPr/>
        </p:nvPicPr>
        <p:blipFill>
          <a:blip r:embed="rId2">
            <a:extLst/>
          </a:blip>
          <a:stretch>
            <a:fillRect/>
          </a:stretch>
        </p:blipFill>
        <p:spPr>
          <a:xfrm>
            <a:off x="657949" y="-110598"/>
            <a:ext cx="10709414" cy="68580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croll view"/>
          <p:cNvSpPr txBox="1">
            <a:spLocks noGrp="1"/>
          </p:cNvSpPr>
          <p:nvPr>
            <p:ph type="title"/>
          </p:nvPr>
        </p:nvSpPr>
        <p:spPr>
          <a:prstGeom prst="rect">
            <a:avLst/>
          </a:prstGeom>
        </p:spPr>
        <p:txBody>
          <a:bodyPr/>
          <a:lstStyle/>
          <a:p>
            <a:r>
              <a:t>Scroll view</a:t>
            </a:r>
          </a:p>
        </p:txBody>
      </p:sp>
      <p:pic>
        <p:nvPicPr>
          <p:cNvPr id="342" name="Screenshot 2019-03-18 at 16.40.02.png" descr="Screenshot 2019-03-18 at 16.40.02.png"/>
          <p:cNvPicPr>
            <a:picLocks noChangeAspect="1"/>
          </p:cNvPicPr>
          <p:nvPr/>
        </p:nvPicPr>
        <p:blipFill>
          <a:blip r:embed="rId2">
            <a:extLst/>
          </a:blip>
          <a:stretch>
            <a:fillRect/>
          </a:stretch>
        </p:blipFill>
        <p:spPr>
          <a:xfrm>
            <a:off x="4508554" y="1621554"/>
            <a:ext cx="3457235" cy="4832272"/>
          </a:xfrm>
          <a:prstGeom prst="rect">
            <a:avLst/>
          </a:prstGeom>
          <a:ln w="12700">
            <a:miter lim="400000"/>
          </a:ln>
        </p:spPr>
      </p:pic>
      <p:pic>
        <p:nvPicPr>
          <p:cNvPr id="343" name="Screenshot 2019-03-18 at 16.41.35.png" descr="Screenshot 2019-03-18 at 16.41.35.png"/>
          <p:cNvPicPr>
            <a:picLocks noChangeAspect="1"/>
          </p:cNvPicPr>
          <p:nvPr/>
        </p:nvPicPr>
        <p:blipFill>
          <a:blip r:embed="rId3">
            <a:extLst/>
          </a:blip>
          <a:stretch>
            <a:fillRect/>
          </a:stretch>
        </p:blipFill>
        <p:spPr>
          <a:xfrm>
            <a:off x="8541293" y="1385432"/>
            <a:ext cx="3213101" cy="5080001"/>
          </a:xfrm>
          <a:prstGeom prst="rect">
            <a:avLst/>
          </a:prstGeom>
          <a:ln w="12700">
            <a:miter lim="400000"/>
          </a:ln>
        </p:spPr>
      </p:pic>
      <p:sp>
        <p:nvSpPr>
          <p:cNvPr id="344" name="Allows to scroll content, if it does not fit on screen…"/>
          <p:cNvSpPr txBox="1">
            <a:spLocks noGrp="1"/>
          </p:cNvSpPr>
          <p:nvPr>
            <p:ph type="body" sz="quarter" idx="1"/>
          </p:nvPr>
        </p:nvSpPr>
        <p:spPr>
          <a:xfrm>
            <a:off x="1141412" y="2249486"/>
            <a:ext cx="3213101" cy="3541715"/>
          </a:xfrm>
          <a:prstGeom prst="rect">
            <a:avLst/>
          </a:prstGeom>
        </p:spPr>
        <p:txBody>
          <a:bodyPr/>
          <a:lstStyle/>
          <a:p>
            <a:r>
              <a:t>Allows to scroll content, if it does not fit on screen</a:t>
            </a:r>
          </a:p>
          <a:p>
            <a:r>
              <a:t>Allows scroll X and Y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itle 1"/>
          <p:cNvSpPr txBox="1">
            <a:spLocks noGrp="1"/>
          </p:cNvSpPr>
          <p:nvPr>
            <p:ph type="title"/>
          </p:nvPr>
        </p:nvSpPr>
        <p:spPr>
          <a:xfrm>
            <a:off x="1141413" y="618518"/>
            <a:ext cx="9905998" cy="1478571"/>
          </a:xfrm>
          <a:prstGeom prst="rect">
            <a:avLst/>
          </a:prstGeom>
        </p:spPr>
        <p:txBody>
          <a:bodyPr/>
          <a:lstStyle/>
          <a:p>
            <a:r>
              <a:t> ScrollView</a:t>
            </a:r>
          </a:p>
        </p:txBody>
      </p:sp>
      <p:sp>
        <p:nvSpPr>
          <p:cNvPr id="347" name="Content Placeholder 2"/>
          <p:cNvSpPr txBox="1">
            <a:spLocks noGrp="1"/>
          </p:cNvSpPr>
          <p:nvPr>
            <p:ph type="body" idx="1"/>
          </p:nvPr>
        </p:nvSpPr>
        <p:spPr>
          <a:xfrm>
            <a:off x="1141411" y="2249486"/>
            <a:ext cx="9906001" cy="3541715"/>
          </a:xfrm>
          <a:prstGeom prst="rect">
            <a:avLst/>
          </a:prstGeom>
        </p:spPr>
        <p:txBody>
          <a:bodyPr/>
          <a:lstStyle/>
          <a:p>
            <a:r>
              <a:t>When an app has layout content that might be longer than the height of the device and that content should be vertically scrollable, then we need to use a ScrollView.</a:t>
            </a:r>
          </a:p>
          <a:p>
            <a:pPr>
              <a:defRPr b="1"/>
            </a:pPr>
            <a:r>
              <a:t>Note</a:t>
            </a:r>
            <a:r>
              <a:rPr b="0"/>
              <a:t> that a ScrollView can only contain a </a:t>
            </a:r>
            <a:r>
              <a:t>single child element</a:t>
            </a:r>
            <a:r>
              <a:rPr b="0"/>
              <a:t> so if you need multiple things to be scrollable, you need to wrap that content into a layout as shown above.</a:t>
            </a:r>
          </a:p>
          <a:p>
            <a:r>
              <a:t>https://guides.codepath.com/android/Working-with-the-ScrollView</a:t>
            </a:r>
          </a:p>
        </p:txBody>
      </p:sp>
    </p:spTree>
  </p:cSld>
  <p:clrMapOvr>
    <a:masterClrMapping/>
  </p:clrMapOvr>
  <p:transition spd="med"/>
</p:sld>
</file>

<file path=ppt/theme/theme1.xml><?xml version="1.0" encoding="utf-8"?>
<a:theme xmlns:a="http://schemas.openxmlformats.org/drawingml/2006/main" name="Circuit">
  <a:themeElements>
    <a:clrScheme name="Circuit">
      <a:dk1>
        <a:srgbClr val="000000"/>
      </a:dk1>
      <a:lt1>
        <a:srgbClr val="FFFFFF"/>
      </a:lt1>
      <a:dk2>
        <a:srgbClr val="A7A7A7"/>
      </a:dk2>
      <a:lt2>
        <a:srgbClr val="535353"/>
      </a:lt2>
      <a:accent1>
        <a:srgbClr val="9ACD4C"/>
      </a:accent1>
      <a:accent2>
        <a:srgbClr val="FAA93A"/>
      </a:accent2>
      <a:accent3>
        <a:srgbClr val="D35940"/>
      </a:accent3>
      <a:accent4>
        <a:srgbClr val="B258D3"/>
      </a:accent4>
      <a:accent5>
        <a:srgbClr val="63A0CC"/>
      </a:accent5>
      <a:accent6>
        <a:srgbClr val="8AC4A7"/>
      </a:accent6>
      <a:hlink>
        <a:srgbClr val="0000FF"/>
      </a:hlink>
      <a:folHlink>
        <a:srgbClr val="FF00FF"/>
      </a:folHlink>
    </a:clrScheme>
    <a:fontScheme name="Circuit">
      <a:majorFont>
        <a:latin typeface="Calibri"/>
        <a:ea typeface="Calibri"/>
        <a:cs typeface="Calibri"/>
      </a:majorFont>
      <a:minorFont>
        <a:latin typeface="Helvetica"/>
        <a:ea typeface="Helvetica"/>
        <a:cs typeface="Helvetica"/>
      </a:minorFont>
    </a:fontScheme>
    <a:fmtScheme name="Circu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ircuit">
  <a:themeElements>
    <a:clrScheme name="Circuit">
      <a:dk1>
        <a:srgbClr val="000000"/>
      </a:dk1>
      <a:lt1>
        <a:srgbClr val="FFFFFF"/>
      </a:lt1>
      <a:dk2>
        <a:srgbClr val="A7A7A7"/>
      </a:dk2>
      <a:lt2>
        <a:srgbClr val="535353"/>
      </a:lt2>
      <a:accent1>
        <a:srgbClr val="9ACD4C"/>
      </a:accent1>
      <a:accent2>
        <a:srgbClr val="FAA93A"/>
      </a:accent2>
      <a:accent3>
        <a:srgbClr val="D35940"/>
      </a:accent3>
      <a:accent4>
        <a:srgbClr val="B258D3"/>
      </a:accent4>
      <a:accent5>
        <a:srgbClr val="63A0CC"/>
      </a:accent5>
      <a:accent6>
        <a:srgbClr val="8AC4A7"/>
      </a:accent6>
      <a:hlink>
        <a:srgbClr val="0000FF"/>
      </a:hlink>
      <a:folHlink>
        <a:srgbClr val="FF00FF"/>
      </a:folHlink>
    </a:clrScheme>
    <a:fontScheme name="Circuit">
      <a:majorFont>
        <a:latin typeface="Calibri"/>
        <a:ea typeface="Calibri"/>
        <a:cs typeface="Calibri"/>
      </a:majorFont>
      <a:minorFont>
        <a:latin typeface="Helvetica"/>
        <a:ea typeface="Helvetica"/>
        <a:cs typeface="Helvetica"/>
      </a:minorFont>
    </a:fontScheme>
    <a:fmtScheme name="Circu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707</Words>
  <Application>Microsoft Macintosh PowerPoint</Application>
  <PresentationFormat>Widescreen</PresentationFormat>
  <Paragraphs>106</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Roboto</vt:lpstr>
      <vt:lpstr>Tw Cen MT</vt:lpstr>
      <vt:lpstr>Wingdings</vt:lpstr>
      <vt:lpstr>Arial</vt:lpstr>
      <vt:lpstr>Circuit</vt:lpstr>
      <vt:lpstr>UI elements in Android </vt:lpstr>
      <vt:lpstr>Lecture Agenda</vt:lpstr>
      <vt:lpstr>Common Layouts</vt:lpstr>
      <vt:lpstr>PowerPoint Presentation</vt:lpstr>
      <vt:lpstr>PowerPoint Presentation</vt:lpstr>
      <vt:lpstr>PowerPoint Presentation</vt:lpstr>
      <vt:lpstr>PowerPoint Presentation</vt:lpstr>
      <vt:lpstr>Scroll view</vt:lpstr>
      <vt:lpstr> ScrollView</vt:lpstr>
      <vt:lpstr>PowerPoint Presentation</vt:lpstr>
      <vt:lpstr>tutorialspoint</vt:lpstr>
      <vt:lpstr> relative measurements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density-independent pixel units (dp)</vt:lpstr>
      <vt:lpstr>Scale-independent Pixels (SP)</vt:lpstr>
      <vt:lpstr>Elements</vt:lpstr>
      <vt:lpstr>Text View</vt:lpstr>
      <vt:lpstr>Edit text</vt:lpstr>
      <vt:lpstr>Button</vt:lpstr>
      <vt:lpstr>ImageButton</vt:lpstr>
      <vt:lpstr>scale type</vt:lpstr>
      <vt:lpstr>Check box and Radio buttons</vt:lpstr>
      <vt:lpstr>Toggle button (Switches)</vt:lpstr>
      <vt:lpstr>Progress bar</vt:lpstr>
      <vt:lpstr>Spinner</vt:lpstr>
      <vt:lpstr>Time Picker</vt:lpstr>
      <vt:lpstr>Date picker</vt:lpstr>
      <vt:lpstr>AutoCompleteTextView</vt:lpstr>
      <vt:lpstr>UI Control &amp; Description</vt:lpstr>
      <vt:lpstr>UI Control &amp; Description</vt:lpstr>
      <vt:lpstr>UI Control &amp; Description</vt:lpstr>
      <vt:lpstr>tutorialspoint</vt:lpstr>
      <vt:lpstr>Re-using Layouts with &lt;include/&gt;</vt:lpstr>
      <vt:lpstr>Include tag</vt:lpstr>
      <vt:lpstr>Debugging Instruments</vt:lpstr>
      <vt:lpstr>Activate Development mode</vt:lpstr>
      <vt:lpstr>PowerPoint Presentation</vt:lpstr>
      <vt:lpstr>Show layout bounds in ANY app!</vt:lpstr>
      <vt:lpstr>PowerPoint Presentation</vt:lpstr>
      <vt:lpstr>Draw cycles</vt:lpstr>
      <vt:lpstr>PowerPoint Presentation</vt:lpstr>
      <vt:lpstr>GOOD</vt:lpstr>
      <vt:lpstr>BAD</vt:lpstr>
      <vt:lpstr>TODO: 1Construct a screen like that, requirements:</vt:lpstr>
      <vt:lpstr>Home work Part 1</vt:lpstr>
      <vt:lpstr>Home work Part 2</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elements in Android </dc:title>
  <cp:lastModifiedBy>Microsoft Office User</cp:lastModifiedBy>
  <cp:revision>11</cp:revision>
  <dcterms:modified xsi:type="dcterms:W3CDTF">2019-03-18T16:21:51Z</dcterms:modified>
</cp:coreProperties>
</file>